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 indent="304800">
              <a:buSzPct val="100000"/>
              <a:defRPr b="1" sz="4800"/>
            </a:lvl1pPr>
            <a:lvl2pPr rtl="0" indent="304800">
              <a:buSzPct val="100000"/>
              <a:defRPr b="1" sz="4800"/>
            </a:lvl2pPr>
            <a:lvl3pPr rtl="0" indent="304800">
              <a:buSzPct val="100000"/>
              <a:defRPr b="1" sz="4800"/>
            </a:lvl3pPr>
            <a:lvl4pPr rtl="0" indent="304800">
              <a:buSzPct val="100000"/>
              <a:defRPr b="1" sz="4800"/>
            </a:lvl4pPr>
            <a:lvl5pPr rtl="0" indent="304800">
              <a:buSzPct val="100000"/>
              <a:defRPr b="1" sz="4800"/>
            </a:lvl5pPr>
            <a:lvl6pPr rtl="0" indent="304800">
              <a:buSzPct val="100000"/>
              <a:defRPr b="1" sz="4800"/>
            </a:lvl6pPr>
            <a:lvl7pPr rtl="0" indent="304800">
              <a:buSzPct val="100000"/>
              <a:defRPr b="1" sz="4800"/>
            </a:lvl7pPr>
            <a:lvl8pPr rtl="0" indent="304800">
              <a:buSzPct val="100000"/>
              <a:defRPr b="1" sz="4800"/>
            </a:lvl8pPr>
            <a:lvl9pPr rtl="0" indent="304800">
              <a:buSzPct val="100000"/>
              <a:defRPr b="1"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25180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rtl="0"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" name="Shape 17"/>
          <p:cNvSpPr/>
          <p:nvPr/>
        </p:nvSpPr>
        <p:spPr>
          <a:xfrm>
            <a:off y="1916906" x="3175"/>
            <a:ext cy="611981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1307306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307306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3226593" x="152400"/>
            <a:ext cy="6096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2614612" x="152400"/>
            <a:ext cy="611981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/>
          <p:nvPr/>
        </p:nvSpPr>
        <p:spPr>
          <a:xfrm>
            <a:off y="2614612" x="984250"/>
            <a:ext cy="611981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>
            <a:off y="4533900" x="984250"/>
            <a:ext cy="6096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3924300" x="984250"/>
            <a:ext cy="6096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3924300" x="1820863"/>
            <a:ext cy="6096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6096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916906" x="152400"/>
            <a:ext cy="611981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3226593" x="984250"/>
            <a:ext cy="6096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4533900" x="1820863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0" name="Shape 40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200150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200150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3320653" x="1574800"/>
            <a:ext cy="5133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rtl="0" indent="114300" marL="0">
              <a:buSzPct val="100000"/>
              <a:buNone/>
              <a:defRPr sz="1800"/>
            </a:lvl1pPr>
          </a:lstStyle>
          <a:p/>
        </p:txBody>
      </p:sp>
      <p:sp>
        <p:nvSpPr>
          <p:cNvPr id="69" name="Shape 6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3" name="Shape 7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4" name="Shape 7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6" name="Shape 7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6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rtl="0"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 indent="-139700" marL="3429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rtl="0" indent="-107950" marL="742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rtl="0"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rtl="0" indent="-101600" marL="1600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rtl="0" indent="-101600" marL="20574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rtl="0" indent="-101600" marL="2514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rtl="0" indent="-101600" marL="29718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rtl="0" indent="-101600" marL="34290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rtl="0" indent="-101600" marL="3886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" name="Shape 8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18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43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31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4"/><Relationship Target="../media/image04.jpg" Type="http://schemas.openxmlformats.org/officeDocument/2006/relationships/image" Id="rId3"/><Relationship Target="../media/image07.png" Type="http://schemas.openxmlformats.org/officeDocument/2006/relationships/image" Id="rId5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24.png" Type="http://schemas.openxmlformats.org/officeDocument/2006/relationships/image" Id="rId4"/><Relationship Target="../media/image10.jpg" Type="http://schemas.openxmlformats.org/officeDocument/2006/relationships/image" Id="rId3"/><Relationship Target="../media/image21.pn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6.jpg" Type="http://schemas.openxmlformats.org/officeDocument/2006/relationships/image" Id="rId4"/><Relationship Target="../media/image09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png" Type="http://schemas.openxmlformats.org/officeDocument/2006/relationships/image" Id="rId4"/><Relationship Target="../media/image12.jpg" Type="http://schemas.openxmlformats.org/officeDocument/2006/relationships/image" Id="rId3"/><Relationship Target="http://www.youtube.com/watch?v=EnQhERZwF5k" Type="http://schemas.openxmlformats.org/officeDocument/2006/relationships/hyperlink" TargetMode="External" Id="rId5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13.jpg" Type="http://schemas.openxmlformats.org/officeDocument/2006/relationships/image" Id="rId3"/><Relationship Target="../media/image15.jpg" Type="http://schemas.openxmlformats.org/officeDocument/2006/relationships/image" Id="rId5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png" Type="http://schemas.openxmlformats.org/officeDocument/2006/relationships/image" Id="rId4"/><Relationship Target="../media/image23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png" Type="http://schemas.openxmlformats.org/officeDocument/2006/relationships/image" Id="rId4"/><Relationship Target="../media/image00.jpg" Type="http://schemas.openxmlformats.org/officeDocument/2006/relationships/image" Id="rId3"/><Relationship Target="../media/image22.pn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es.wikipedia.org/wiki/Equipo" Type="http://schemas.openxmlformats.org/officeDocument/2006/relationships/hyperlink" TargetMode="External" Id="rId4"/><Relationship Target="../media/image06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9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/>
              <a:t>Trabajo en equipo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225180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38" name="Shape 1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s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TRABAJO EN EQUIPO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s">
                <a:solidFill>
                  <a:srgbClr val="003300"/>
                </a:solidFill>
                <a:latin typeface="Signika"/>
                <a:ea typeface="Signika"/>
                <a:cs typeface="Signika"/>
                <a:sym typeface="Signika"/>
              </a:rPr>
              <a:t>es un grupo de personas que se apoyan entre sí aportando ideas  para si tener un buen trabajo,y que dé buenos resultados.  DIANA MARCELA SALDARRIAGA Y</a:t>
            </a:r>
          </a:p>
          <a:p>
            <a:pPr>
              <a:buNone/>
            </a:pPr>
            <a:r>
              <a:rPr b="1" sz="2400" lang="es">
                <a:solidFill>
                  <a:srgbClr val="003300"/>
                </a:solidFill>
                <a:latin typeface="Signika"/>
                <a:ea typeface="Signika"/>
                <a:cs typeface="Signika"/>
                <a:sym typeface="Signika"/>
              </a:rPr>
              <a:t>CINDY FLOREZ</a:t>
            </a:r>
          </a:p>
        </p:txBody>
      </p:sp>
      <p:pic>
        <p:nvPicPr>
          <p:cNvPr id="141" name="Shape 14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849750" x="105775"/>
            <a:ext cy="2293749" cx="3622924"/>
          </a:xfrm>
          <a:prstGeom prst="rect">
            <a:avLst/>
          </a:prstGeom>
        </p:spPr>
      </p:pic>
      <p:pic>
        <p:nvPicPr>
          <p:cNvPr id="142" name="Shape 14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849750" x="5521075"/>
            <a:ext cy="1764849" cx="33703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TRABAJO EN EQUIPO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1200150" x="457200"/>
            <a:ext cy="3630300" cx="4038599"/>
          </a:xfrm>
          <a:prstGeom prst="rect">
            <a:avLst/>
          </a:prstGeom>
          <a:ln w="7620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400" lang="es"/>
              <a:t>Trabajo en equipo: esta conformado por varias personas, pero trabajo en equipo es cuando todos trabajan y se ayudan entre sí y que juntos quieren desarrollar un tema para su bien común, ya se entre dos personas pero que trabajen para un bien en común.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400" lang="es"/>
              <a:t> 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400" lang="es"/>
              <a:t>Nuestro compromiso sería que trabajemos entre todos para poder 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400" lang="es"/>
              <a:t>hacer un trabajo excelente y sin problemas de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b="1" sz="1400" lang="es"/>
              <a:t>corrección.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0" x="5290937"/>
            <a:ext cy="2393174" cx="2619375"/>
          </a:xfrm>
          <a:prstGeom prst="rect">
            <a:avLst/>
          </a:prstGeom>
        </p:spPr>
      </p:pic>
      <p:pic>
        <p:nvPicPr>
          <p:cNvPr id="150" name="Shape 15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393175" x="4890612"/>
            <a:ext cy="1845449" cx="3869549"/>
          </a:xfrm>
          <a:prstGeom prst="rect">
            <a:avLst/>
          </a:prstGeom>
        </p:spPr>
      </p:pic>
      <p:sp>
        <p:nvSpPr>
          <p:cNvPr id="151" name="Shape 151"/>
          <p:cNvSpPr txBox="1"/>
          <p:nvPr/>
        </p:nvSpPr>
        <p:spPr>
          <a:xfrm>
            <a:off y="4469150" x="4958375"/>
            <a:ext cy="621600" cx="391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es"/>
              <a:t>Paula Andrea Durango Ramirez</a:t>
            </a:r>
          </a:p>
          <a:p>
            <a:pPr>
              <a:buNone/>
            </a:pPr>
            <a:r>
              <a:rPr b="1" lang="es"/>
              <a:t>Luz Aide Rendon Bermudez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Es una de las condiciones de trabajo de tipo 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psicológica que más influye en los trabajadores 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de forma positiva y permite que haya compañerismo 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 puede generar entusiasmo y satisfacción en las tareas recomendadas.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En los equipos de trabajo, se desarrollan unas reglas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que se deben respetar por todos los miembros del grupo.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son reglas  de comportamiento se establecen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por miembros del equipo. Estas reglas 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proporcionan a cada individuo la base </a:t>
            </a:r>
          </a:p>
          <a:p>
            <a:pPr rtl="0" lvl="0">
              <a:lnSpc>
                <a:spcPct val="115000"/>
              </a:lnSpc>
              <a:buNone/>
            </a:pPr>
            <a:r>
              <a:rPr sz="1400" lang="es">
                <a:solidFill>
                  <a:srgbClr val="000000"/>
                </a:solidFill>
              </a:rPr>
              <a:t>para predecir el comportamiento de los demás.</a:t>
            </a:r>
            <a:r>
              <a:rPr sz="1400" lang="es">
                <a:solidFill>
                  <a:srgbClr val="000000"/>
                </a:solidFill>
              </a:rPr>
              <a:t>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57" name="Shape 157"/>
          <p:cNvSpPr/>
          <p:nvPr/>
        </p:nvSpPr>
        <p:spPr>
          <a:xfrm>
            <a:off y="322500" x="686350"/>
            <a:ext cy="670924" cx="6689848"/>
          </a:xfrm>
          <a:custGeom>
            <a:pathLst>
              <a:path w="7674" extrusionOk="0" h="926">
                <a:moveTo>
                  <a:pt y="0" x="6442"/>
                </a:moveTo>
                <a:lnTo>
                  <a:pt y="101" x="6442"/>
                </a:lnTo>
                <a:lnTo>
                  <a:pt y="101" x="6530"/>
                </a:lnTo>
                <a:lnTo>
                  <a:pt y="0" x="6530"/>
                </a:lnTo>
                <a:close/>
                <a:moveTo>
                  <a:pt y="0" x="2327"/>
                </a:moveTo>
                <a:lnTo>
                  <a:pt y="102" x="2327"/>
                </a:lnTo>
                <a:lnTo>
                  <a:pt y="102" x="2415"/>
                </a:lnTo>
                <a:lnTo>
                  <a:pt y="0" x="2415"/>
                </a:lnTo>
                <a:close/>
                <a:moveTo>
                  <a:pt y="257" x="3597"/>
                </a:moveTo>
                <a:cubicBezTo>
                  <a:pt y="257" x="3642"/>
                  <a:pt y="274" x="3678"/>
                  <a:pt y="308" x="3706"/>
                </a:cubicBezTo>
                <a:cubicBezTo>
                  <a:pt y="330" x="3724"/>
                  <a:pt y="363" x="3735"/>
                  <a:pt y="406" x="3739"/>
                </a:cubicBezTo>
                <a:lnTo>
                  <a:pt y="406" x="3450"/>
                </a:lnTo>
                <a:cubicBezTo>
                  <a:pt y="361" x="3453"/>
                  <a:pt y="325" x="3468"/>
                  <a:pt y="298" x="3495"/>
                </a:cubicBezTo>
                <a:cubicBezTo>
                  <a:pt y="271" x="3523"/>
                  <a:pt y="257" x="3557"/>
                  <a:pt y="257" x="3597"/>
                </a:cubicBezTo>
                <a:close/>
                <a:moveTo>
                  <a:pt y="257" x="4987"/>
                </a:moveTo>
                <a:cubicBezTo>
                  <a:pt y="257" x="5032"/>
                  <a:pt y="274" x="5068"/>
                  <a:pt y="308" x="5096"/>
                </a:cubicBezTo>
                <a:cubicBezTo>
                  <a:pt y="330" x="5114"/>
                  <a:pt y="363" x="5125"/>
                  <a:pt y="406" x="5129"/>
                </a:cubicBezTo>
                <a:lnTo>
                  <a:pt y="406" x="4840"/>
                </a:lnTo>
                <a:cubicBezTo>
                  <a:pt y="361" x="4843"/>
                  <a:pt y="325" x="4858"/>
                  <a:pt y="298" x="4885"/>
                </a:cubicBezTo>
                <a:cubicBezTo>
                  <a:pt y="271" x="4913"/>
                  <a:pt y="257" x="4947"/>
                  <a:pt y="257" x="4987"/>
                </a:cubicBezTo>
                <a:close/>
                <a:moveTo>
                  <a:pt y="257" x="1437"/>
                </a:moveTo>
                <a:cubicBezTo>
                  <a:pt y="257" x="1475"/>
                  <a:pt y="273" x="1507"/>
                  <a:pt y="306" x="1534"/>
                </a:cubicBezTo>
                <a:cubicBezTo>
                  <a:pt y="338" x="1561"/>
                  <a:pt y="388" x="1574"/>
                  <a:pt y="456" x="1574"/>
                </a:cubicBezTo>
                <a:cubicBezTo>
                  <a:pt y="522" x="1574"/>
                  <a:pt y="571" x="1560"/>
                  <a:pt y="605" x="1532"/>
                </a:cubicBezTo>
                <a:cubicBezTo>
                  <a:pt y="638" x="1504"/>
                  <a:pt y="655" x="1471"/>
                  <a:pt y="655" x="1433"/>
                </a:cubicBezTo>
                <a:cubicBezTo>
                  <a:pt y="655" x="1385"/>
                  <a:pt y="632" x="1348"/>
                  <a:pt y="587" x="1320"/>
                </a:cubicBezTo>
                <a:cubicBezTo>
                  <a:pt y="559" x="1303"/>
                  <a:pt y="514" x="1295"/>
                  <a:pt y="452" x="1295"/>
                </a:cubicBezTo>
                <a:cubicBezTo>
                  <a:pt y="389" x="1295"/>
                  <a:pt y="341" x="1309"/>
                  <a:pt y="307" x="1337"/>
                </a:cubicBezTo>
                <a:cubicBezTo>
                  <a:pt y="274" x="1365"/>
                  <a:pt y="257" x="1398"/>
                  <a:pt y="257" x="1437"/>
                </a:cubicBezTo>
                <a:close/>
                <a:moveTo>
                  <a:pt y="258" x="2760"/>
                </a:moveTo>
                <a:cubicBezTo>
                  <a:pt y="258" x="2803"/>
                  <a:pt y="274" x="2839"/>
                  <a:pt y="307" x="2868"/>
                </a:cubicBezTo>
                <a:cubicBezTo>
                  <a:pt y="340" x="2898"/>
                  <a:pt y="389" x="2912"/>
                  <a:pt y="453" x="2912"/>
                </a:cubicBezTo>
                <a:cubicBezTo>
                  <a:pt y="521" x="2912"/>
                  <a:pt y="572" x="2898"/>
                  <a:pt y="605" x="2869"/>
                </a:cubicBezTo>
                <a:cubicBezTo>
                  <a:pt y="638" x="2840"/>
                  <a:pt y="655" x="2803"/>
                  <a:pt y="655" x="2760"/>
                </a:cubicBezTo>
                <a:cubicBezTo>
                  <a:pt y="655" x="2716"/>
                  <a:pt y="638" x="2679"/>
                  <a:pt y="605" x="2650"/>
                </a:cubicBezTo>
                <a:cubicBezTo>
                  <a:pt y="572" x="2621"/>
                  <a:pt y="522" x="2607"/>
                  <a:pt y="456" x="2607"/>
                </a:cubicBezTo>
                <a:cubicBezTo>
                  <a:pt y="390" x="2607"/>
                  <a:pt y="340" x="2621"/>
                  <a:pt y="307" x="2650"/>
                </a:cubicBezTo>
                <a:cubicBezTo>
                  <a:pt y="274" x="2679"/>
                  <a:pt y="258" x="2716"/>
                  <a:pt y="258" x="2760"/>
                </a:cubicBezTo>
                <a:close/>
                <a:moveTo>
                  <a:pt y="254" x="5526"/>
                </a:moveTo>
                <a:cubicBezTo>
                  <a:pt y="254" x="5564"/>
                  <a:pt y="272" x="5598"/>
                  <a:pt y="307" x="5626"/>
                </a:cubicBezTo>
                <a:cubicBezTo>
                  <a:pt y="341" x="5655"/>
                  <a:pt y="393" x="5669"/>
                  <a:pt y="462" x="5669"/>
                </a:cubicBezTo>
                <a:cubicBezTo>
                  <a:pt y="527" x="5669"/>
                  <a:pt y="575" x="5655"/>
                  <a:pt y="607" x="5628"/>
                </a:cubicBezTo>
                <a:cubicBezTo>
                  <a:pt y="639" x="5601"/>
                  <a:pt y="655" x="5569"/>
                  <a:pt y="655" x="5532"/>
                </a:cubicBezTo>
                <a:cubicBezTo>
                  <a:pt y="655" x="5493"/>
                  <a:pt y="638" x="5459"/>
                  <a:pt y="605" x="5431"/>
                </a:cubicBezTo>
                <a:cubicBezTo>
                  <a:pt y="571" x="5403"/>
                  <a:pt y="521" x="5389"/>
                  <a:pt y="455" x="5389"/>
                </a:cubicBezTo>
                <a:cubicBezTo>
                  <a:pt y="386" x="5389"/>
                  <a:pt y="335" x="5402"/>
                  <a:pt y="303" x="5429"/>
                </a:cubicBezTo>
                <a:cubicBezTo>
                  <a:pt y="271" x="5455"/>
                  <a:pt y="254" x="5488"/>
                  <a:pt y="254" x="5526"/>
                </a:cubicBezTo>
                <a:close/>
                <a:moveTo>
                  <a:pt y="254" x="6886"/>
                </a:moveTo>
                <a:cubicBezTo>
                  <a:pt y="254" x="6924"/>
                  <a:pt y="270" x="6956"/>
                  <a:pt y="303" x="6984"/>
                </a:cubicBezTo>
                <a:cubicBezTo>
                  <a:pt y="336" x="7011"/>
                  <a:pt y="386" x="7024"/>
                  <a:pt y="452" x="7024"/>
                </a:cubicBezTo>
                <a:cubicBezTo>
                  <a:pt y="521" x="7024"/>
                  <a:pt y="572" x="7010"/>
                  <a:pt y="605" x="6983"/>
                </a:cubicBezTo>
                <a:cubicBezTo>
                  <a:pt y="638" x="6955"/>
                  <a:pt y="655" x="6921"/>
                  <a:pt y="655" x="6882"/>
                </a:cubicBezTo>
                <a:cubicBezTo>
                  <a:pt y="655" x="6844"/>
                  <a:pt y="639" x="6811"/>
                  <a:pt y="607" x="6784"/>
                </a:cubicBezTo>
                <a:cubicBezTo>
                  <a:pt y="575" x="6757"/>
                  <a:pt y="526" x="6744"/>
                  <a:pt y="459" x="6744"/>
                </a:cubicBezTo>
                <a:cubicBezTo>
                  <a:pt y="392" x="6744"/>
                  <a:pt y="341" x="6758"/>
                  <a:pt y="306" x="6787"/>
                </a:cubicBezTo>
                <a:cubicBezTo>
                  <a:pt y="271" x="6816"/>
                  <a:pt y="254" x="6849"/>
                  <a:pt y="254" x="6886"/>
                </a:cubicBezTo>
                <a:close/>
                <a:moveTo>
                  <a:pt y="258" x="7431"/>
                </a:moveTo>
                <a:cubicBezTo>
                  <a:pt y="258" x="7474"/>
                  <a:pt y="274" x="7510"/>
                  <a:pt y="307" x="7539"/>
                </a:cubicBezTo>
                <a:cubicBezTo>
                  <a:pt y="340" x="7568"/>
                  <a:pt y="389" x="7583"/>
                  <a:pt y="453" x="7583"/>
                </a:cubicBezTo>
                <a:cubicBezTo>
                  <a:pt y="521" x="7583"/>
                  <a:pt y="572" x="7569"/>
                  <a:pt y="605" x="7540"/>
                </a:cubicBezTo>
                <a:cubicBezTo>
                  <a:pt y="638" x="7511"/>
                  <a:pt y="655" x="7474"/>
                  <a:pt y="655" x="7431"/>
                </a:cubicBezTo>
                <a:cubicBezTo>
                  <a:pt y="655" x="7387"/>
                  <a:pt y="638" x="7350"/>
                  <a:pt y="605" x="7321"/>
                </a:cubicBezTo>
                <a:cubicBezTo>
                  <a:pt y="572" x="7292"/>
                  <a:pt y="522" x="7278"/>
                  <a:pt y="456" x="7278"/>
                </a:cubicBezTo>
                <a:cubicBezTo>
                  <a:pt y="390" x="7278"/>
                  <a:pt y="340" x="7292"/>
                  <a:pt y="307" x="7321"/>
                </a:cubicBezTo>
                <a:cubicBezTo>
                  <a:pt y="274" x="7350"/>
                  <a:pt y="258" x="7387"/>
                  <a:pt y="258" x="7431"/>
                </a:cubicBezTo>
                <a:close/>
                <a:moveTo>
                  <a:pt y="455" x="990"/>
                </a:moveTo>
                <a:lnTo>
                  <a:pt y="487" x="990"/>
                </a:lnTo>
                <a:cubicBezTo>
                  <a:pt y="526" x="990"/>
                  <a:pt y="555" x="985"/>
                  <a:pt y="575" x="976"/>
                </a:cubicBezTo>
                <a:cubicBezTo>
                  <a:pt y="601" x="963"/>
                  <a:pt y="621" x="944"/>
                  <a:pt y="636" x="917"/>
                </a:cubicBezTo>
                <a:cubicBezTo>
                  <a:pt y="651" x="891"/>
                  <a:pt y="658" x="861"/>
                  <a:pt y="658" x="827"/>
                </a:cubicBezTo>
                <a:cubicBezTo>
                  <a:pt y="658" x="793"/>
                  <a:pt y="650" x="767"/>
                  <a:pt y="635" x="749"/>
                </a:cubicBezTo>
                <a:cubicBezTo>
                  <a:pt y="619" x="731"/>
                  <a:pt y="600" x="723"/>
                  <a:pt y="576" x="723"/>
                </a:cubicBezTo>
                <a:cubicBezTo>
                  <a:pt y="561" x="723"/>
                  <a:pt y="547" x="727"/>
                  <a:pt y="534" x="735"/>
                </a:cubicBezTo>
                <a:cubicBezTo>
                  <a:pt y="522" x="743"/>
                  <a:pt y="512" x="755"/>
                  <a:pt y="506" x="770"/>
                </a:cubicBezTo>
                <a:cubicBezTo>
                  <a:pt y="499" x="784"/>
                  <a:pt y="493" x="810"/>
                  <a:pt y="488" x="846"/>
                </a:cubicBezTo>
                <a:cubicBezTo>
                  <a:pt y="479" x="910"/>
                  <a:pt y="468" x="958"/>
                  <a:pt y="455" x="990"/>
                </a:cubicBezTo>
                <a:close/>
                <a:moveTo>
                  <a:pt y="455" x="2102"/>
                </a:moveTo>
                <a:lnTo>
                  <a:pt y="487" x="2102"/>
                </a:lnTo>
                <a:cubicBezTo>
                  <a:pt y="526" x="2102"/>
                  <a:pt y="555" x="2097"/>
                  <a:pt y="575" x="2088"/>
                </a:cubicBezTo>
                <a:cubicBezTo>
                  <a:pt y="601" x="2076"/>
                  <a:pt y="621" x="2056"/>
                  <a:pt y="636" x="2030"/>
                </a:cubicBezTo>
                <a:cubicBezTo>
                  <a:pt y="651" x="2003"/>
                  <a:pt y="658" x="1973"/>
                  <a:pt y="658" x="1939"/>
                </a:cubicBezTo>
                <a:cubicBezTo>
                  <a:pt y="658" x="1905"/>
                  <a:pt y="650" x="1879"/>
                  <a:pt y="635" x="1861"/>
                </a:cubicBezTo>
                <a:cubicBezTo>
                  <a:pt y="619" x="1844"/>
                  <a:pt y="600" x="1835"/>
                  <a:pt y="576" x="1835"/>
                </a:cubicBezTo>
                <a:cubicBezTo>
                  <a:pt y="561" x="1835"/>
                  <a:pt y="547" x="1839"/>
                  <a:pt y="534" x="1847"/>
                </a:cubicBezTo>
                <a:cubicBezTo>
                  <a:pt y="522" x="1855"/>
                  <a:pt y="512" x="1867"/>
                  <a:pt y="506" x="1882"/>
                </a:cubicBezTo>
                <a:cubicBezTo>
                  <a:pt y="499" x="1897"/>
                  <a:pt y="493" x="1922"/>
                  <a:pt y="488" x="1958"/>
                </a:cubicBezTo>
                <a:cubicBezTo>
                  <a:pt y="479" x="2022"/>
                  <a:pt y="468" x="2070"/>
                  <a:pt y="455" x="2102"/>
                </a:cubicBezTo>
                <a:close/>
                <a:moveTo>
                  <a:pt y="185" x="516"/>
                </a:moveTo>
                <a:cubicBezTo>
                  <a:pt y="185" x="496"/>
                  <a:pt y="191" x="477"/>
                  <a:pt y="203" x="460"/>
                </a:cubicBezTo>
                <a:cubicBezTo>
                  <a:pt y="214" x="443"/>
                  <a:pt y="239" x="424"/>
                  <a:pt y="275" x="404"/>
                </a:cubicBezTo>
                <a:lnTo>
                  <a:pt y="197" x="404"/>
                </a:lnTo>
                <a:lnTo>
                  <a:pt y="197" x="325"/>
                </a:lnTo>
                <a:lnTo>
                  <a:pt y="715" x="325"/>
                </a:lnTo>
                <a:lnTo>
                  <a:pt y="715" x="413"/>
                </a:lnTo>
                <a:lnTo>
                  <a:pt y="444" x="413"/>
                </a:lnTo>
                <a:cubicBezTo>
                  <a:pt y="407" x="413"/>
                  <a:pt y="373" x="417"/>
                  <a:pt y="341" x="427"/>
                </a:cubicBezTo>
                <a:cubicBezTo>
                  <a:pt y="321" x="434"/>
                  <a:pt y="305" x="445"/>
                  <a:pt y="293" x="460"/>
                </a:cubicBezTo>
                <a:cubicBezTo>
                  <a:pt y="282" x="475"/>
                  <a:pt y="276" x="493"/>
                  <a:pt y="276" x="512"/>
                </a:cubicBezTo>
                <a:cubicBezTo>
                  <a:pt y="276" x="533"/>
                  <a:pt y="282" x="555"/>
                  <a:pt y="295" x="576"/>
                </a:cubicBezTo>
                <a:lnTo>
                  <a:pt y="213" x="606"/>
                </a:lnTo>
                <a:cubicBezTo>
                  <a:pt y="194" x="576"/>
                  <a:pt y="185" x="546"/>
                  <a:pt y="185" x="516"/>
                </a:cubicBezTo>
                <a:close/>
                <a:moveTo>
                  <a:pt y="185" x="4184"/>
                </a:moveTo>
                <a:cubicBezTo>
                  <a:pt y="185" x="4112"/>
                  <a:pt y="214" x="4057"/>
                  <a:pt y="270" x="4019"/>
                </a:cubicBezTo>
                <a:lnTo>
                  <a:pt y="197" x="4019"/>
                </a:lnTo>
                <a:lnTo>
                  <a:pt y="197" x="3939"/>
                </a:lnTo>
                <a:lnTo>
                  <a:pt y="715" x="3939"/>
                </a:lnTo>
                <a:lnTo>
                  <a:pt y="715" x="4027"/>
                </a:lnTo>
                <a:lnTo>
                  <a:pt y="432" x="4027"/>
                </a:lnTo>
                <a:cubicBezTo>
                  <a:pt y="366" x="4027"/>
                  <a:pt y="321" x="4041"/>
                  <a:pt y="297" x="4068"/>
                </a:cubicBezTo>
                <a:cubicBezTo>
                  <a:pt y="273" x="4095"/>
                  <a:pt y="261" x="4128"/>
                  <a:pt y="261" x="4165"/>
                </a:cubicBezTo>
                <a:cubicBezTo>
                  <a:pt y="261" x="4188"/>
                  <a:pt y="267" x="4209"/>
                  <a:pt y="277" x="4226"/>
                </a:cubicBezTo>
                <a:cubicBezTo>
                  <a:pt y="288" x="4244"/>
                  <a:pt y="302" x="4256"/>
                  <a:pt y="320" x="4263"/>
                </a:cubicBezTo>
                <a:cubicBezTo>
                  <a:pt y="337" x="4270"/>
                  <a:pt y="364" x="4273"/>
                  <a:pt y="400" x="4273"/>
                </a:cubicBezTo>
                <a:lnTo>
                  <a:pt y="715" x="4273"/>
                </a:lnTo>
                <a:lnTo>
                  <a:pt y="715" x="4361"/>
                </a:lnTo>
                <a:lnTo>
                  <a:pt y="396" x="4361"/>
                </a:lnTo>
                <a:cubicBezTo>
                  <a:pt y="356" x="4361"/>
                  <a:pt y="327" x="4359"/>
                  <a:pt y="311" x="4356"/>
                </a:cubicBezTo>
                <a:cubicBezTo>
                  <a:pt y="286" x="4351"/>
                  <a:pt y="264" x="4342"/>
                  <a:pt y="246" x="4329"/>
                </a:cubicBezTo>
                <a:cubicBezTo>
                  <a:pt y="228" x="4316"/>
                  <a:pt y="213" x="4296"/>
                  <a:pt y="202" x="4270"/>
                </a:cubicBezTo>
                <a:cubicBezTo>
                  <a:pt y="191" x="4244"/>
                  <a:pt y="185" x="4215"/>
                  <a:pt y="185" x="4184"/>
                </a:cubicBezTo>
                <a:close/>
                <a:moveTo>
                  <a:pt y="197" x="6442"/>
                </a:moveTo>
                <a:lnTo>
                  <a:pt y="715" x="6442"/>
                </a:lnTo>
                <a:lnTo>
                  <a:pt y="715" x="6530"/>
                </a:lnTo>
                <a:lnTo>
                  <a:pt y="197" x="6530"/>
                </a:lnTo>
                <a:close/>
                <a:moveTo>
                  <a:pt y="16" x="151"/>
                </a:moveTo>
                <a:lnTo>
                  <a:pt y="68" x="64"/>
                </a:lnTo>
                <a:lnTo>
                  <a:pt y="197" x="64"/>
                </a:lnTo>
                <a:lnTo>
                  <a:pt y="197" x="0"/>
                </a:lnTo>
                <a:lnTo>
                  <a:pt y="265" x="0"/>
                </a:lnTo>
                <a:lnTo>
                  <a:pt y="265" x="64"/>
                </a:lnTo>
                <a:lnTo>
                  <a:pt y="563" x="64"/>
                </a:lnTo>
                <a:cubicBezTo>
                  <a:pt y="616" x="64"/>
                  <a:pt y="651" x="68"/>
                  <a:pt y="667" x="75"/>
                </a:cubicBezTo>
                <a:cubicBezTo>
                  <a:pt y="684" x="82"/>
                  <a:pt y="697" x="94"/>
                  <a:pt y="707" x="112"/>
                </a:cubicBezTo>
                <a:cubicBezTo>
                  <a:pt y="717" x="129"/>
                  <a:pt y="722" x="154"/>
                  <a:pt y="722" x="186"/>
                </a:cubicBezTo>
                <a:cubicBezTo>
                  <a:pt y="722" x="206"/>
                  <a:pt y="720" x="228"/>
                  <a:pt y="714" x="252"/>
                </a:cubicBezTo>
                <a:lnTo>
                  <a:pt y="637" x="240"/>
                </a:lnTo>
                <a:cubicBezTo>
                  <a:pt y="639" x="224"/>
                  <a:pt y="640" x="211"/>
                  <a:pt y="640" x="201"/>
                </a:cubicBezTo>
                <a:cubicBezTo>
                  <a:pt y="640" x="188"/>
                  <a:pt y="638" x="178"/>
                  <a:pt y="634" x="171"/>
                </a:cubicBezTo>
                <a:cubicBezTo>
                  <a:pt y="630" x="164"/>
                  <a:pt y="624" x="159"/>
                  <a:pt y="617" x="156"/>
                </a:cubicBezTo>
                <a:cubicBezTo>
                  <a:pt y="610" x="153"/>
                  <a:pt y="593" x="151"/>
                  <a:pt y="568" x="151"/>
                </a:cubicBezTo>
                <a:lnTo>
                  <a:pt y="265" x="151"/>
                </a:lnTo>
                <a:lnTo>
                  <a:pt y="265" x="240"/>
                </a:lnTo>
                <a:lnTo>
                  <a:pt y="197" x="240"/>
                </a:lnTo>
                <a:lnTo>
                  <a:pt y="197" x="151"/>
                </a:lnTo>
                <a:lnTo>
                  <a:pt y="16" x="151"/>
                </a:lnTo>
                <a:close/>
                <a:moveTo>
                  <a:pt y="185" x="878"/>
                </a:moveTo>
                <a:cubicBezTo>
                  <a:pt y="185" x="833"/>
                  <a:pt y="191" x="794"/>
                  <a:pt y="203" x="760"/>
                </a:cubicBezTo>
                <a:cubicBezTo>
                  <a:pt y="216" x="726"/>
                  <a:pt y="233" x="701"/>
                  <a:pt y="256" x="683"/>
                </a:cubicBezTo>
                <a:cubicBezTo>
                  <a:pt y="278" x="665"/>
                  <a:pt y="308" x="652"/>
                  <a:pt y="345" x="644"/>
                </a:cubicBezTo>
                <a:lnTo>
                  <a:pt y="356" x="730"/>
                </a:lnTo>
                <a:cubicBezTo>
                  <a:pt y="320" x="739"/>
                  <a:pt y="294" x="754"/>
                  <a:pt y="280" x="774"/>
                </a:cubicBezTo>
                <a:cubicBezTo>
                  <a:pt y="265" x="793"/>
                  <a:pt y="258" x="824"/>
                  <a:pt y="258" x="865"/>
                </a:cubicBezTo>
                <a:cubicBezTo>
                  <a:pt y="258" x="909"/>
                  <a:pt y="268" x="943"/>
                  <a:pt y="288" x="965"/>
                </a:cubicBezTo>
                <a:cubicBezTo>
                  <a:pt y="302" x="982"/>
                  <a:pt y="327" x="990"/>
                  <a:pt y="363" x="990"/>
                </a:cubicBezTo>
                <a:cubicBezTo>
                  <a:pt y="367" x="990"/>
                  <a:pt y="374" x="990"/>
                  <a:pt y="386" x="990"/>
                </a:cubicBezTo>
                <a:cubicBezTo>
                  <a:pt y="398" x="956"/>
                  <a:pt y="408" x="904"/>
                  <a:pt y="416" x="833"/>
                </a:cubicBezTo>
                <a:cubicBezTo>
                  <a:pt y="421" x="798"/>
                  <a:pt y="425" x="772"/>
                  <a:pt y="430" x="755"/>
                </a:cubicBezTo>
                <a:cubicBezTo>
                  <a:pt y="436" x="731"/>
                  <a:pt y="446" x="710"/>
                  <a:pt y="458" x="692"/>
                </a:cubicBezTo>
                <a:cubicBezTo>
                  <a:pt y="471" x="673"/>
                  <a:pt y="488" x="658"/>
                  <a:pt y="509" x="646"/>
                </a:cubicBezTo>
                <a:cubicBezTo>
                  <a:pt y="530" x="635"/>
                  <a:pt y="553" x="629"/>
                  <a:pt y="579" x="629"/>
                </a:cubicBezTo>
                <a:cubicBezTo>
                  <a:pt y="622" x="629"/>
                  <a:pt y="657" x="644"/>
                  <a:pt y="685" x="675"/>
                </a:cubicBezTo>
                <a:cubicBezTo>
                  <a:pt y="713" x="705"/>
                  <a:pt y="727" x="749"/>
                  <a:pt y="727" x="806"/>
                </a:cubicBezTo>
                <a:cubicBezTo>
                  <a:pt y="727" x="841"/>
                  <a:pt y="721" x="873"/>
                  <a:pt y="710" x="903"/>
                </a:cubicBezTo>
                <a:cubicBezTo>
                  <a:pt y="699" x="933"/>
                  <a:pt y="679" x="965"/>
                  <a:pt y="651" x="997"/>
                </a:cubicBezTo>
                <a:cubicBezTo>
                  <a:pt y="676" x="1000"/>
                  <a:pt y="697" x="1006"/>
                  <a:pt y="715" x="1015"/>
                </a:cubicBezTo>
                <a:lnTo>
                  <a:pt y="715" x="1106"/>
                </a:lnTo>
                <a:cubicBezTo>
                  <a:pt y="695" x="1095"/>
                  <a:pt y="675" x="1088"/>
                  <a:pt y="653" x="1084"/>
                </a:cubicBezTo>
                <a:cubicBezTo>
                  <a:pt y="631" x="1080"/>
                  <a:pt y="580" x="1079"/>
                  <a:pt y="498" x="1079"/>
                </a:cubicBezTo>
                <a:lnTo>
                  <a:pt y="381" x="1079"/>
                </a:lnTo>
                <a:cubicBezTo>
                  <a:pt y="342" x="1079"/>
                  <a:pt y="315" x="1077"/>
                  <a:pt y="300" x="1074"/>
                </a:cubicBezTo>
                <a:cubicBezTo>
                  <a:pt y="276" x="1069"/>
                  <a:pt y="256" x="1060"/>
                  <a:pt y="240" x="1047"/>
                </a:cubicBezTo>
                <a:cubicBezTo>
                  <a:pt y="224" x="1034"/>
                  <a:pt y="211" x="1013"/>
                  <a:pt y="201" x="986"/>
                </a:cubicBezTo>
                <a:cubicBezTo>
                  <a:pt y="190" x="958"/>
                  <a:pt y="185" x="922"/>
                  <a:pt y="185" x="878"/>
                </a:cubicBezTo>
                <a:close/>
                <a:moveTo>
                  <a:pt y="0" x="1214"/>
                </a:moveTo>
                <a:lnTo>
                  <a:pt y="715" x="1214"/>
                </a:lnTo>
                <a:lnTo>
                  <a:pt y="715" x="1296"/>
                </a:lnTo>
                <a:lnTo>
                  <a:pt y="650" x="1296"/>
                </a:lnTo>
                <a:cubicBezTo>
                  <a:pt y="701" x="1331"/>
                  <a:pt y="727" x="1379"/>
                  <a:pt y="727" x="1440"/>
                </a:cubicBezTo>
                <a:cubicBezTo>
                  <a:pt y="727" x="1501"/>
                  <a:pt y="703" x="1554"/>
                  <a:pt y="654" x="1598"/>
                </a:cubicBezTo>
                <a:cubicBezTo>
                  <a:pt y="606" x="1642"/>
                  <a:pt y="537" x="1664"/>
                  <a:pt y="448" x="1664"/>
                </a:cubicBezTo>
                <a:cubicBezTo>
                  <a:pt y="411" x="1664"/>
                  <a:pt y="376" x="1659"/>
                  <a:pt y="343" x="1648"/>
                </a:cubicBezTo>
                <a:cubicBezTo>
                  <a:pt y="310" x="1638"/>
                  <a:pt y="282" x="1624"/>
                  <a:pt y="259" x="1605"/>
                </a:cubicBezTo>
                <a:cubicBezTo>
                  <a:pt y="235" x="1587"/>
                  <a:pt y="217" x="1563"/>
                  <a:pt y="204" x="1535"/>
                </a:cubicBezTo>
                <a:cubicBezTo>
                  <a:pt y="192" x="1506"/>
                  <a:pt y="185" x="1476"/>
                  <a:pt y="185" x="1444"/>
                </a:cubicBezTo>
                <a:cubicBezTo>
                  <a:pt y="185" x="1387"/>
                  <a:pt y="208" x="1339"/>
                  <a:pt y="255" x="1302"/>
                </a:cubicBezTo>
                <a:lnTo>
                  <a:pt y="0" x="1302"/>
                </a:lnTo>
                <a:close/>
                <a:moveTo>
                  <a:pt y="185" x="1990"/>
                </a:moveTo>
                <a:cubicBezTo>
                  <a:pt y="185" x="1946"/>
                  <a:pt y="191" x="1906"/>
                  <a:pt y="203" x="1873"/>
                </a:cubicBezTo>
                <a:cubicBezTo>
                  <a:pt y="216" x="1839"/>
                  <a:pt y="233" x="1813"/>
                  <a:pt y="256" x="1795"/>
                </a:cubicBezTo>
                <a:cubicBezTo>
                  <a:pt y="278" x="1777"/>
                  <a:pt y="308" x="1764"/>
                  <a:pt y="345" x="1756"/>
                </a:cubicBezTo>
                <a:lnTo>
                  <a:pt y="356" x="1842"/>
                </a:lnTo>
                <a:cubicBezTo>
                  <a:pt y="320" x="1852"/>
                  <a:pt y="294" x="1866"/>
                  <a:pt y="280" x="1886"/>
                </a:cubicBezTo>
                <a:cubicBezTo>
                  <a:pt y="265" x="1906"/>
                  <a:pt y="258" x="1936"/>
                  <a:pt y="258" x="1978"/>
                </a:cubicBezTo>
                <a:cubicBezTo>
                  <a:pt y="258" x="2022"/>
                  <a:pt y="268" x="2055"/>
                  <a:pt y="288" x="2078"/>
                </a:cubicBezTo>
                <a:cubicBezTo>
                  <a:pt y="302" x="2094"/>
                  <a:pt y="327" x="2103"/>
                  <a:pt y="363" x="2103"/>
                </a:cubicBezTo>
                <a:cubicBezTo>
                  <a:pt y="367" x="2103"/>
                  <a:pt y="374" x="2102"/>
                  <a:pt y="386" x="2102"/>
                </a:cubicBezTo>
                <a:cubicBezTo>
                  <a:pt y="398" x="2069"/>
                  <a:pt y="408" x="2016"/>
                  <a:pt y="416" x="1945"/>
                </a:cubicBezTo>
                <a:cubicBezTo>
                  <a:pt y="421" x="1910"/>
                  <a:pt y="425" x="1884"/>
                  <a:pt y="430" x="1867"/>
                </a:cubicBezTo>
                <a:cubicBezTo>
                  <a:pt y="436" x="1844"/>
                  <a:pt y="446" x="1823"/>
                  <a:pt y="458" x="1804"/>
                </a:cubicBezTo>
                <a:cubicBezTo>
                  <a:pt y="471" x="1785"/>
                  <a:pt y="488" x="1770"/>
                  <a:pt y="509" x="1758"/>
                </a:cubicBezTo>
                <a:cubicBezTo>
                  <a:pt y="530" x="1747"/>
                  <a:pt y="553" x="1741"/>
                  <a:pt y="579" x="1741"/>
                </a:cubicBezTo>
                <a:cubicBezTo>
                  <a:pt y="622" x="1741"/>
                  <a:pt y="657" x="1756"/>
                  <a:pt y="685" x="1787"/>
                </a:cubicBezTo>
                <a:cubicBezTo>
                  <a:pt y="713" x="1818"/>
                  <a:pt y="727" x="1861"/>
                  <a:pt y="727" x="1918"/>
                </a:cubicBezTo>
                <a:cubicBezTo>
                  <a:pt y="727" x="1953"/>
                  <a:pt y="721" x="1985"/>
                  <a:pt y="710" x="2015"/>
                </a:cubicBezTo>
                <a:cubicBezTo>
                  <a:pt y="699" x="2045"/>
                  <a:pt y="679" x="2077"/>
                  <a:pt y="651" x="2109"/>
                </a:cubicBezTo>
                <a:cubicBezTo>
                  <a:pt y="676" x="2112"/>
                  <a:pt y="697" x="2118"/>
                  <a:pt y="715" x="2127"/>
                </a:cubicBezTo>
                <a:lnTo>
                  <a:pt y="715" x="2219"/>
                </a:lnTo>
                <a:cubicBezTo>
                  <a:pt y="695" x="2208"/>
                  <a:pt y="675" x="2200"/>
                  <a:pt y="653" x="2196"/>
                </a:cubicBezTo>
                <a:cubicBezTo>
                  <a:pt y="631" x="2193"/>
                  <a:pt y="580" x="2191"/>
                  <a:pt y="498" x="2191"/>
                </a:cubicBezTo>
                <a:lnTo>
                  <a:pt y="381" x="2191"/>
                </a:lnTo>
                <a:cubicBezTo>
                  <a:pt y="342" x="2191"/>
                  <a:pt y="315" x="2189"/>
                  <a:pt y="300" x="2187"/>
                </a:cubicBezTo>
                <a:cubicBezTo>
                  <a:pt y="276" x="2181"/>
                  <a:pt y="256" x="2172"/>
                  <a:pt y="240" x="2159"/>
                </a:cubicBezTo>
                <a:cubicBezTo>
                  <a:pt y="224" x="2146"/>
                  <a:pt y="211" x="2126"/>
                  <a:pt y="201" x="2098"/>
                </a:cubicBezTo>
                <a:cubicBezTo>
                  <a:pt y="190" x="2070"/>
                  <a:pt y="185" x="2034"/>
                  <a:pt y="185" x="1990"/>
                </a:cubicBezTo>
                <a:close/>
                <a:moveTo>
                  <a:pt y="185" x="2760"/>
                </a:moveTo>
                <a:cubicBezTo>
                  <a:pt y="185" x="2696"/>
                  <a:pt y="204" x="2641"/>
                  <a:pt y="243" x="2597"/>
                </a:cubicBezTo>
                <a:cubicBezTo>
                  <a:pt y="289" x="2543"/>
                  <a:pt y="360" x="2517"/>
                  <a:pt y="456" x="2517"/>
                </a:cubicBezTo>
                <a:cubicBezTo>
                  <a:pt y="544" x="2517"/>
                  <a:pt y="611" x="2539"/>
                  <a:pt y="657" x="2584"/>
                </a:cubicBezTo>
                <a:cubicBezTo>
                  <a:pt y="704" x="2628"/>
                  <a:pt y="727" x="2687"/>
                  <a:pt y="727" x="2760"/>
                </a:cubicBezTo>
                <a:cubicBezTo>
                  <a:pt y="727" x="2805"/>
                  <a:pt y="716" x="2847"/>
                  <a:pt y="695" x="2885"/>
                </a:cubicBezTo>
                <a:cubicBezTo>
                  <a:pt y="674" x="2923"/>
                  <a:pt y="644" x="2952"/>
                  <a:pt y="606" x="2972"/>
                </a:cubicBezTo>
                <a:cubicBezTo>
                  <a:pt y="568" x="2992"/>
                  <a:pt y="515" x="3002"/>
                  <a:pt y="449" x="3002"/>
                </a:cubicBezTo>
                <a:cubicBezTo>
                  <a:pt y="366" x="3002"/>
                  <a:pt y="302" x="2980"/>
                  <a:pt y="255" x="2935"/>
                </a:cubicBezTo>
                <a:cubicBezTo>
                  <a:pt y="208" x="2889"/>
                  <a:pt y="185" x="2831"/>
                  <a:pt y="185" x="2760"/>
                </a:cubicBezTo>
                <a:close/>
                <a:moveTo>
                  <a:pt y="185" x="3596"/>
                </a:moveTo>
                <a:cubicBezTo>
                  <a:pt y="185" x="3525"/>
                  <a:pt y="209" x="3466"/>
                  <a:pt y="257" x="3421"/>
                </a:cubicBezTo>
                <a:cubicBezTo>
                  <a:pt y="305" x="3376"/>
                  <a:pt y="373" x="3354"/>
                  <a:pt y="460" x="3354"/>
                </a:cubicBezTo>
                <a:cubicBezTo>
                  <a:pt y="545" x="3354"/>
                  <a:pt y="610" x="3376"/>
                  <a:pt y="657" x="3421"/>
                </a:cubicBezTo>
                <a:cubicBezTo>
                  <a:pt y="704" x="3465"/>
                  <a:pt y="727" x="3525"/>
                  <a:pt y="727" x="3601"/>
                </a:cubicBezTo>
                <a:cubicBezTo>
                  <a:pt y="727" x="3661"/>
                  <a:pt y="712" x="3711"/>
                  <a:pt y="683" x="3750"/>
                </a:cubicBezTo>
                <a:cubicBezTo>
                  <a:pt y="654" x="3788"/>
                  <a:pt y="613" x="3815"/>
                  <a:pt y="560" x="3829"/>
                </a:cubicBezTo>
                <a:lnTo>
                  <a:pt y="548" x="3738"/>
                </a:lnTo>
                <a:cubicBezTo>
                  <a:pt y="585" x="3725"/>
                  <a:pt y="612" x="3707"/>
                  <a:pt y="629" x="3684"/>
                </a:cubicBezTo>
                <a:cubicBezTo>
                  <a:pt y="646" x="3661"/>
                  <a:pt y="655" x="3634"/>
                  <a:pt y="655" x="3602"/>
                </a:cubicBezTo>
                <a:cubicBezTo>
                  <a:pt y="655" x="3558"/>
                  <a:pt y="640" x="3522"/>
                  <a:pt y="609" x="3493"/>
                </a:cubicBezTo>
                <a:cubicBezTo>
                  <a:pt y="579" x="3464"/>
                  <a:pt y="535" x="3448"/>
                  <a:pt y="479" x="3445"/>
                </a:cubicBezTo>
                <a:lnTo>
                  <a:pt y="479" x="3832"/>
                </a:lnTo>
                <a:cubicBezTo>
                  <a:pt y="468" x="3832"/>
                  <a:pt y="460" x="3832"/>
                  <a:pt y="455" x="3832"/>
                </a:cubicBezTo>
                <a:cubicBezTo>
                  <a:pt y="369" x="3832"/>
                  <a:pt y="303" x="3810"/>
                  <a:pt y="256" x="3766"/>
                </a:cubicBezTo>
                <a:cubicBezTo>
                  <a:pt y="209" x="3722"/>
                  <a:pt y="185" x="3666"/>
                  <a:pt y="185" x="3596"/>
                </a:cubicBezTo>
                <a:close/>
                <a:moveTo>
                  <a:pt y="185" x="4986"/>
                </a:moveTo>
                <a:cubicBezTo>
                  <a:pt y="185" x="4915"/>
                  <a:pt y="209" x="4856"/>
                  <a:pt y="257" x="4812"/>
                </a:cubicBezTo>
                <a:cubicBezTo>
                  <a:pt y="305" x="4767"/>
                  <a:pt y="373" x="4744"/>
                  <a:pt y="460" x="4744"/>
                </a:cubicBezTo>
                <a:cubicBezTo>
                  <a:pt y="545" x="4744"/>
                  <a:pt y="610" x="4766"/>
                  <a:pt y="657" x="4811"/>
                </a:cubicBezTo>
                <a:cubicBezTo>
                  <a:pt y="704" x="4855"/>
                  <a:pt y="727" x="4915"/>
                  <a:pt y="727" x="4991"/>
                </a:cubicBezTo>
                <a:cubicBezTo>
                  <a:pt y="727" x="5051"/>
                  <a:pt y="712" x="5101"/>
                  <a:pt y="683" x="5140"/>
                </a:cubicBezTo>
                <a:cubicBezTo>
                  <a:pt y="654" x="5178"/>
                  <a:pt y="613" x="5205"/>
                  <a:pt y="560" x="5219"/>
                </a:cubicBezTo>
                <a:lnTo>
                  <a:pt y="548" x="5128"/>
                </a:lnTo>
                <a:cubicBezTo>
                  <a:pt y="585" x="5115"/>
                  <a:pt y="612" x="5097"/>
                  <a:pt y="629" x="5074"/>
                </a:cubicBezTo>
                <a:cubicBezTo>
                  <a:pt y="646" x="5051"/>
                  <a:pt y="655" x="5024"/>
                  <a:pt y="655" x="4992"/>
                </a:cubicBezTo>
                <a:cubicBezTo>
                  <a:pt y="655" x="4948"/>
                  <a:pt y="640" x="4912"/>
                  <a:pt y="609" x="4883"/>
                </a:cubicBezTo>
                <a:cubicBezTo>
                  <a:pt y="579" x="4854"/>
                  <a:pt y="535" x="4838"/>
                  <a:pt y="479" x="4835"/>
                </a:cubicBezTo>
                <a:lnTo>
                  <a:pt y="479" x="5222"/>
                </a:lnTo>
                <a:cubicBezTo>
                  <a:pt y="468" x="5222"/>
                  <a:pt y="460" x="5222"/>
                  <a:pt y="455" x="5222"/>
                </a:cubicBezTo>
                <a:cubicBezTo>
                  <a:pt y="369" x="5222"/>
                  <a:pt y="303" x="5200"/>
                  <a:pt y="256" x="5156"/>
                </a:cubicBezTo>
                <a:cubicBezTo>
                  <a:pt y="209" x="5112"/>
                  <a:pt y="185" x="5056"/>
                  <a:pt y="185" x="4986"/>
                </a:cubicBezTo>
                <a:close/>
                <a:moveTo>
                  <a:pt y="197" x="5884"/>
                </a:moveTo>
                <a:lnTo>
                  <a:pt y="518" x="5884"/>
                </a:lnTo>
                <a:cubicBezTo>
                  <a:pt y="555" x="5884"/>
                  <a:pt y="583" x="5886"/>
                  <a:pt y="600" x="5889"/>
                </a:cubicBezTo>
                <a:cubicBezTo>
                  <a:pt y="626" x="5894"/>
                  <a:pt y="648" x="5903"/>
                  <a:pt y="665" x="5916"/>
                </a:cubicBezTo>
                <a:cubicBezTo>
                  <a:pt y="683" x="5929"/>
                  <a:pt y="698" x="5949"/>
                  <a:pt y="709" x="5975"/>
                </a:cubicBezTo>
                <a:cubicBezTo>
                  <a:pt y="721" x="6002"/>
                  <a:pt y="727" x="6030"/>
                  <a:pt y="727" x="6061"/>
                </a:cubicBezTo>
                <a:cubicBezTo>
                  <a:pt y="727" x="6130"/>
                  <a:pt y="698" x="6185"/>
                  <a:pt y="639" x="6226"/>
                </a:cubicBezTo>
                <a:lnTo>
                  <a:pt y="715" x="6226"/>
                </a:lnTo>
                <a:lnTo>
                  <a:pt y="715" x="6304"/>
                </a:lnTo>
                <a:lnTo>
                  <a:pt y="197" x="6304"/>
                </a:lnTo>
                <a:lnTo>
                  <a:pt y="197" x="6216"/>
                </a:lnTo>
                <a:lnTo>
                  <a:pt y="475" x="6216"/>
                </a:lnTo>
                <a:cubicBezTo>
                  <a:pt y="519" x="6216"/>
                  <a:pt y="553" x="6211"/>
                  <a:pt y="576" x="6202"/>
                </a:cubicBezTo>
                <a:cubicBezTo>
                  <a:pt y="599" x="6192"/>
                  <a:pt y="618" x="6176"/>
                  <a:pt y="631" x="6153"/>
                </a:cubicBezTo>
                <a:cubicBezTo>
                  <a:pt y="645" x="6130"/>
                  <a:pt y="651" x="6105"/>
                  <a:pt y="651" x="6079"/>
                </a:cubicBezTo>
                <a:cubicBezTo>
                  <a:pt y="651" x="6052"/>
                  <a:pt y="645" x="6030"/>
                  <a:pt y="632" x="6012"/>
                </a:cubicBezTo>
                <a:cubicBezTo>
                  <a:pt y="618" x="5994"/>
                  <a:pt y="600" x="5983"/>
                  <a:pt y="577" x="5977"/>
                </a:cubicBezTo>
                <a:cubicBezTo>
                  <a:pt y="561" x="5973"/>
                  <a:pt y="530" x="5972"/>
                  <a:pt y="484" x="5972"/>
                </a:cubicBezTo>
                <a:lnTo>
                  <a:pt y="197" x="5972"/>
                </a:lnTo>
                <a:close/>
                <a:moveTo>
                  <a:pt y="185" x="7431"/>
                </a:moveTo>
                <a:cubicBezTo>
                  <a:pt y="185" x="7367"/>
                  <a:pt y="204" x="7312"/>
                  <a:pt y="243" x="7268"/>
                </a:cubicBezTo>
                <a:cubicBezTo>
                  <a:pt y="289" x="7214"/>
                  <a:pt y="360" x="7187"/>
                  <a:pt y="456" x="7187"/>
                </a:cubicBezTo>
                <a:cubicBezTo>
                  <a:pt y="544" x="7187"/>
                  <a:pt y="611" x="7210"/>
                  <a:pt y="657" x="7255"/>
                </a:cubicBezTo>
                <a:cubicBezTo>
                  <a:pt y="704" x="7299"/>
                  <a:pt y="727" x="7358"/>
                  <a:pt y="727" x="7431"/>
                </a:cubicBezTo>
                <a:cubicBezTo>
                  <a:pt y="727" x="7476"/>
                  <a:pt y="716" x="7518"/>
                  <a:pt y="695" x="7556"/>
                </a:cubicBezTo>
                <a:cubicBezTo>
                  <a:pt y="674" x="7594"/>
                  <a:pt y="644" x="7623"/>
                  <a:pt y="606" x="7643"/>
                </a:cubicBezTo>
                <a:cubicBezTo>
                  <a:pt y="568" x="7663"/>
                  <a:pt y="515" x="7673"/>
                  <a:pt y="449" x="7673"/>
                </a:cubicBezTo>
                <a:cubicBezTo>
                  <a:pt y="366" x="7673"/>
                  <a:pt y="302" x="7651"/>
                  <a:pt y="255" x="7605"/>
                </a:cubicBezTo>
                <a:cubicBezTo>
                  <a:pt y="208" x="7560"/>
                  <a:pt y="185" x="7502"/>
                  <a:pt y="185" x="7431"/>
                </a:cubicBezTo>
                <a:close/>
                <a:moveTo>
                  <a:pt y="185" x="5518"/>
                </a:moveTo>
                <a:cubicBezTo>
                  <a:pt y="185" x="5477"/>
                  <a:pt y="196" x="5439"/>
                  <a:pt y="217" x="5404"/>
                </a:cubicBezTo>
                <a:cubicBezTo>
                  <a:pt y="238" x="5370"/>
                  <a:pt y="270" x="5344"/>
                  <a:pt y="311" x="5326"/>
                </a:cubicBezTo>
                <a:cubicBezTo>
                  <a:pt y="352" x="5308"/>
                  <a:pt y="399" x="5299"/>
                  <a:pt y="451" x="5299"/>
                </a:cubicBezTo>
                <a:cubicBezTo>
                  <a:pt y="537" x="5299"/>
                  <a:pt y="604" x="5321"/>
                  <a:pt y="653" x="5365"/>
                </a:cubicBezTo>
                <a:cubicBezTo>
                  <a:pt y="702" x="5410"/>
                  <a:pt y="727" x="5463"/>
                  <a:pt y="727" x="5524"/>
                </a:cubicBezTo>
                <a:cubicBezTo>
                  <a:pt y="727" x="5552"/>
                  <a:pt y="721" x="5578"/>
                  <a:pt y="708" x="5603"/>
                </a:cubicBezTo>
                <a:cubicBezTo>
                  <a:pt y="695" x="5627"/>
                  <a:pt y="679" x="5646"/>
                  <a:pt y="660" x="5660"/>
                </a:cubicBezTo>
                <a:lnTo>
                  <a:pt y="914" x="5660"/>
                </a:lnTo>
                <a:lnTo>
                  <a:pt y="914" x="5748"/>
                </a:lnTo>
                <a:lnTo>
                  <a:pt y="197" x="5748"/>
                </a:lnTo>
                <a:lnTo>
                  <a:pt y="197" x="5669"/>
                </a:lnTo>
                <a:lnTo>
                  <a:pt y="266" x="5669"/>
                </a:lnTo>
                <a:cubicBezTo>
                  <a:pt y="212" x="5632"/>
                  <a:pt y="185" x="5582"/>
                  <a:pt y="185" x="5518"/>
                </a:cubicBezTo>
                <a:close/>
                <a:moveTo>
                  <a:pt y="185" x="6895"/>
                </a:moveTo>
                <a:cubicBezTo>
                  <a:pt y="185" x="6861"/>
                  <a:pt y="192" x="6832"/>
                  <a:pt y="205" x="6808"/>
                </a:cubicBezTo>
                <a:cubicBezTo>
                  <a:pt y="218" x="6784"/>
                  <a:pt y="238" x="6763"/>
                  <a:pt y="264" x="6744"/>
                </a:cubicBezTo>
                <a:lnTo>
                  <a:pt y="197" x="6744"/>
                </a:lnTo>
                <a:lnTo>
                  <a:pt y="197" x="6664"/>
                </a:lnTo>
                <a:lnTo>
                  <a:pt y="914" x="6664"/>
                </a:lnTo>
                <a:lnTo>
                  <a:pt y="914" x="6752"/>
                </a:lnTo>
                <a:lnTo>
                  <a:pt y="662" x="6752"/>
                </a:lnTo>
                <a:cubicBezTo>
                  <a:pt y="680" x="6767"/>
                  <a:pt y="696" x="6786"/>
                  <a:pt y="708" x="6809"/>
                </a:cubicBezTo>
                <a:cubicBezTo>
                  <a:pt y="721" x="6833"/>
                  <a:pt y="727" x="6859"/>
                  <a:pt y="727" x="6888"/>
                </a:cubicBezTo>
                <a:cubicBezTo>
                  <a:pt y="727" x="6928"/>
                  <a:pt y="716" x="6966"/>
                  <a:pt y="693" x="7003"/>
                </a:cubicBezTo>
                <a:cubicBezTo>
                  <a:pt y="671" x="7039"/>
                  <a:pt y="638" x="7067"/>
                  <a:pt y="596" x="7086"/>
                </a:cubicBezTo>
                <a:cubicBezTo>
                  <a:pt y="553" x="7105"/>
                  <a:pt y="505" x="7114"/>
                  <a:pt y="452" x="7114"/>
                </a:cubicBezTo>
                <a:cubicBezTo>
                  <a:pt y="403" x="7114"/>
                  <a:pt y="357" x="7106"/>
                  <a:pt y="316" x="7088"/>
                </a:cubicBezTo>
                <a:cubicBezTo>
                  <a:pt y="274" x="7071"/>
                  <a:pt y="242" x="7046"/>
                  <a:pt y="219" x="7012"/>
                </a:cubicBezTo>
                <a:cubicBezTo>
                  <a:pt y="196" x="6978"/>
                  <a:pt y="185" x="6939"/>
                  <a:pt y="185" x="6895"/>
                </a:cubicBezTo>
                <a:close/>
                <a:moveTo>
                  <a:pt y="197" x="2327"/>
                </a:moveTo>
                <a:lnTo>
                  <a:pt y="742" x="2327"/>
                </a:lnTo>
                <a:cubicBezTo>
                  <a:pt y="789" x="2327"/>
                  <a:pt y="819" x="2322"/>
                  <a:pt y="831" x="2313"/>
                </a:cubicBezTo>
                <a:cubicBezTo>
                  <a:pt y="843" x="2305"/>
                  <a:pt y="849" x="2291"/>
                  <a:pt y="849" x="2273"/>
                </a:cubicBezTo>
                <a:cubicBezTo>
                  <a:pt y="849" x="2263"/>
                  <a:pt y="846" x="2250"/>
                  <a:pt y="842" x="2232"/>
                </a:cubicBezTo>
                <a:lnTo>
                  <a:pt y="916" x="2215"/>
                </a:lnTo>
                <a:cubicBezTo>
                  <a:pt y="923" x="2237"/>
                  <a:pt y="926" x="2260"/>
                  <a:pt y="926" x="2284"/>
                </a:cubicBezTo>
                <a:cubicBezTo>
                  <a:pt y="926" x="2333"/>
                  <a:pt y="909" x="2368"/>
                  <a:pt y="877" x="2390"/>
                </a:cubicBezTo>
                <a:cubicBezTo>
                  <a:pt y="852" x="2406"/>
                  <a:pt y="807" x="2415"/>
                  <a:pt y="744" x="2415"/>
                </a:cubicBezTo>
                <a:lnTo>
                  <a:pt y="197" x="2415"/>
                </a:lnTo>
                <a:close/>
              </a:path>
            </a:pathLst>
          </a:custGeom>
          <a:solidFill>
            <a:srgbClr val="00FF00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pic>
        <p:nvPicPr>
          <p:cNvPr id="158" name="Shape 1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982600" x="4909212"/>
            <a:ext cy="1847850" cx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48749" x="6337075"/>
            <a:ext cy="1587174" cx="199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/>
          <p:nvPr/>
        </p:nvSpPr>
        <p:spPr>
          <a:xfrm>
            <a:off y="216700" x="476075"/>
            <a:ext cy="929449" cx="6867054"/>
          </a:xfrm>
          <a:custGeom>
            <a:pathLst>
              <a:path w="5290" extrusionOk="0" h="933">
                <a:moveTo>
                  <a:pt y="0" x="6445"/>
                </a:moveTo>
                <a:cubicBezTo>
                  <a:pt y="0" x="6431"/>
                  <a:pt y="5" x="6419"/>
                  <a:pt y="14" x="6410"/>
                </a:cubicBezTo>
                <a:cubicBezTo>
                  <a:pt y="24" x="6400"/>
                  <a:pt y="36" x="6395"/>
                  <a:pt y="49" x="6395"/>
                </a:cubicBezTo>
                <a:cubicBezTo>
                  <a:pt y="63" x="6395"/>
                  <a:pt y="75" x="6400"/>
                  <a:pt y="84" x="6410"/>
                </a:cubicBezTo>
                <a:cubicBezTo>
                  <a:pt y="94" x="6420"/>
                  <a:pt y="99" x="6432"/>
                  <a:pt y="99" x="6445"/>
                </a:cubicBezTo>
                <a:cubicBezTo>
                  <a:pt y="99" x="6459"/>
                  <a:pt y="94" x="6471"/>
                  <a:pt y="84" x="6480"/>
                </a:cubicBezTo>
                <a:cubicBezTo>
                  <a:pt y="75" x="6490"/>
                  <a:pt y="63" x="6495"/>
                  <a:pt y="49" x="6495"/>
                </a:cubicBezTo>
                <a:cubicBezTo>
                  <a:pt y="36" x="6495"/>
                  <a:pt y="24" x="6490"/>
                  <a:pt y="14" x="6480"/>
                </a:cubicBezTo>
                <a:cubicBezTo>
                  <a:pt y="5" x="6471"/>
                  <a:pt y="0" x="6459"/>
                  <a:pt y="0" x="6445"/>
                </a:cubicBezTo>
                <a:close/>
                <a:moveTo>
                  <a:pt y="0" x="2445"/>
                </a:moveTo>
                <a:cubicBezTo>
                  <a:pt y="0" x="2432"/>
                  <a:pt y="4" x="2420"/>
                  <a:pt y="14" x="2410"/>
                </a:cubicBezTo>
                <a:cubicBezTo>
                  <a:pt y="24" x="2400"/>
                  <a:pt y="36" x="2395"/>
                  <a:pt y="50" x="2395"/>
                </a:cubicBezTo>
                <a:cubicBezTo>
                  <a:pt y="63" x="2395"/>
                  <a:pt y="75" x="2400"/>
                  <a:pt y="85" x="2410"/>
                </a:cubicBezTo>
                <a:cubicBezTo>
                  <a:pt y="95" x="2420"/>
                  <a:pt y="100" x="2432"/>
                  <a:pt y="100" x="2445"/>
                </a:cubicBezTo>
                <a:cubicBezTo>
                  <a:pt y="100" x="2459"/>
                  <a:pt y="95" x="2471"/>
                  <a:pt y="85" x="2481"/>
                </a:cubicBezTo>
                <a:cubicBezTo>
                  <a:pt y="75" x="2491"/>
                  <a:pt y="63" x="2496"/>
                  <a:pt y="50" x="2496"/>
                </a:cubicBezTo>
                <a:cubicBezTo>
                  <a:pt y="36" x="2496"/>
                  <a:pt y="24" x="2491"/>
                  <a:pt y="14" x="2481"/>
                </a:cubicBezTo>
                <a:cubicBezTo>
                  <a:pt y="4" x="2471"/>
                  <a:pt y="0" x="2459"/>
                  <a:pt y="0" x="2445"/>
                </a:cubicBezTo>
                <a:close/>
                <a:moveTo>
                  <a:pt y="268" x="5548"/>
                </a:moveTo>
                <a:cubicBezTo>
                  <a:pt y="268" x="5569"/>
                  <a:pt y="273" x="5587"/>
                  <a:pt y="283" x="5604"/>
                </a:cubicBezTo>
                <a:cubicBezTo>
                  <a:pt y="292" x="5620"/>
                  <a:pt y="304" x="5631"/>
                  <a:pt y="318" x="5637"/>
                </a:cubicBezTo>
                <a:cubicBezTo>
                  <a:pt y="332" x="5644"/>
                  <a:pt y="352" x="5647"/>
                  <a:pt y="376" x="5647"/>
                </a:cubicBezTo>
                <a:lnTo>
                  <a:pt y="586" x="5647"/>
                </a:lnTo>
                <a:cubicBezTo>
                  <a:pt y="605" x="5632"/>
                  <a:pt y="618" x="5618"/>
                  <a:pt y="627" x="5603"/>
                </a:cubicBezTo>
                <a:cubicBezTo>
                  <a:pt y="635" x="5588"/>
                  <a:pt y="639" x="5570"/>
                  <a:pt y="639" x="5551"/>
                </a:cubicBezTo>
                <a:cubicBezTo>
                  <a:pt y="639" x="5514"/>
                  <a:pt y="624" x="5482"/>
                  <a:pt y="592" x="5455"/>
                </a:cubicBezTo>
                <a:cubicBezTo>
                  <a:pt y="561" x="5429"/>
                  <a:pt y="515" x="5416"/>
                  <a:pt y="455" x="5416"/>
                </a:cubicBezTo>
                <a:cubicBezTo>
                  <a:pt y="392" x="5416"/>
                  <a:pt y="345" x="5429"/>
                  <a:pt y="314" x="5455"/>
                </a:cubicBezTo>
                <a:cubicBezTo>
                  <a:pt y="284" x="5481"/>
                  <a:pt y="268" x="5512"/>
                  <a:pt y="268" x="5548"/>
                </a:cubicBezTo>
                <a:close/>
                <a:moveTo>
                  <a:pt y="428" x="1198"/>
                </a:moveTo>
                <a:lnTo>
                  <a:pt y="598" x="1198"/>
                </a:lnTo>
                <a:cubicBezTo>
                  <a:pt y="631" x="1157"/>
                  <a:pt y="647" x="1125"/>
                  <a:pt y="647" x="1100"/>
                </a:cubicBezTo>
                <a:cubicBezTo>
                  <a:pt y="647" x="1082"/>
                  <a:pt y="639" x="1066"/>
                  <a:pt y="624" x="1052"/>
                </a:cubicBezTo>
                <a:cubicBezTo>
                  <a:pt y="608" x="1038"/>
                  <a:pt y="589" x="1031"/>
                  <a:pt y="565" x="1031"/>
                </a:cubicBezTo>
                <a:cubicBezTo>
                  <a:pt y="547" x="1031"/>
                  <a:pt y="530" x="1036"/>
                  <a:pt y="514" x="1047"/>
                </a:cubicBezTo>
                <a:cubicBezTo>
                  <a:pt y="499" x="1058"/>
                  <a:pt y="484" x="1077"/>
                  <a:pt y="469" x="1103"/>
                </a:cubicBezTo>
                <a:cubicBezTo>
                  <a:pt y="461" x="1117"/>
                  <a:pt y="447" x="1149"/>
                  <a:pt y="428" x="1198"/>
                </a:cubicBezTo>
                <a:close/>
                <a:moveTo>
                  <a:pt y="428" x="2142"/>
                </a:moveTo>
                <a:lnTo>
                  <a:pt y="598" x="2142"/>
                </a:lnTo>
                <a:cubicBezTo>
                  <a:pt y="631" x="2101"/>
                  <a:pt y="647" x="2069"/>
                  <a:pt y="647" x="2044"/>
                </a:cubicBezTo>
                <a:cubicBezTo>
                  <a:pt y="647" x="2026"/>
                  <a:pt y="639" x="2010"/>
                  <a:pt y="624" x="1996"/>
                </a:cubicBezTo>
                <a:cubicBezTo>
                  <a:pt y="608" x="1982"/>
                  <a:pt y="589" x="1975"/>
                  <a:pt y="565" x="1975"/>
                </a:cubicBezTo>
                <a:cubicBezTo>
                  <a:pt y="547" x="1975"/>
                  <a:pt y="530" x="1980"/>
                  <a:pt y="514" x="1991"/>
                </a:cubicBezTo>
                <a:cubicBezTo>
                  <a:pt y="499" x="2002"/>
                  <a:pt y="484" x="2021"/>
                  <a:pt y="469" x="2046"/>
                </a:cubicBezTo>
                <a:cubicBezTo>
                  <a:pt y="461" x="2061"/>
                  <a:pt y="447" x="2092"/>
                  <a:pt y="428" x="2142"/>
                </a:cubicBezTo>
                <a:close/>
                <a:moveTo>
                  <a:pt y="303" x="1612"/>
                </a:moveTo>
                <a:cubicBezTo>
                  <a:pt y="303" x="1645"/>
                  <a:pt y="319" x="1674"/>
                  <a:pt y="349" x="1699"/>
                </a:cubicBezTo>
                <a:cubicBezTo>
                  <a:pt y="380" x="1725"/>
                  <a:pt y="424" x="1738"/>
                  <a:pt y="481" x="1738"/>
                </a:cubicBezTo>
                <a:cubicBezTo>
                  <a:pt y="544" x="1738"/>
                  <a:pt y="591" x="1725"/>
                  <a:pt y="624" x="1699"/>
                </a:cubicBezTo>
                <a:cubicBezTo>
                  <a:pt y="656" x="1674"/>
                  <a:pt y="672" x="1646"/>
                  <a:pt y="672" x="1617"/>
                </a:cubicBezTo>
                <a:cubicBezTo>
                  <a:pt y="672" x="1598"/>
                  <a:pt y="668" x="1580"/>
                  <a:pt y="660" x="1562"/>
                </a:cubicBezTo>
                <a:cubicBezTo>
                  <a:pt y="652" x="1544"/>
                  <a:pt y="639" x="1527"/>
                  <a:pt y="623" x="1511"/>
                </a:cubicBezTo>
                <a:lnTo>
                  <a:pt y="355" x="1511"/>
                </a:lnTo>
                <a:cubicBezTo>
                  <a:pt y="336" x="1531"/>
                  <a:pt y="323" x="1548"/>
                  <a:pt y="316" x="1561"/>
                </a:cubicBezTo>
                <a:cubicBezTo>
                  <a:pt y="308" x="1578"/>
                  <a:pt y="303" x="1595"/>
                  <a:pt y="303" x="1612"/>
                </a:cubicBezTo>
                <a:close/>
                <a:moveTo>
                  <a:pt y="266" x="2813"/>
                </a:moveTo>
                <a:cubicBezTo>
                  <a:pt y="266" x="2849"/>
                  <a:pt y="281" x="2879"/>
                  <a:pt y="312" x="2902"/>
                </a:cubicBezTo>
                <a:cubicBezTo>
                  <a:pt y="358" x="2936"/>
                  <a:pt y="421" x="2953"/>
                  <a:pt y="500" x="2953"/>
                </a:cubicBezTo>
                <a:cubicBezTo>
                  <a:pt y="563" x="2953"/>
                  <a:pt y="608" x="2943"/>
                  <a:pt y="634" x="2922"/>
                </a:cubicBezTo>
                <a:cubicBezTo>
                  <a:pt y="660" x="2902"/>
                  <a:pt y="673" x="2876"/>
                  <a:pt y="673" x="2844"/>
                </a:cubicBezTo>
                <a:cubicBezTo>
                  <a:pt y="673" x="2802"/>
                  <a:pt y="650" x="2768"/>
                  <a:pt y="603" x="2742"/>
                </a:cubicBezTo>
                <a:cubicBezTo>
                  <a:pt y="555" x="2716"/>
                  <a:pt y="499" x="2703"/>
                  <a:pt y="434" x="2703"/>
                </a:cubicBezTo>
                <a:cubicBezTo>
                  <a:pt y="394" x="2703"/>
                  <a:pt y="361" x="2708"/>
                  <a:pt y="335" x="2719"/>
                </a:cubicBezTo>
                <a:cubicBezTo>
                  <a:pt y="309" x="2730"/>
                  <a:pt y="291" x="2744"/>
                  <a:pt y="281" x="2761"/>
                </a:cubicBezTo>
                <a:cubicBezTo>
                  <a:pt y="271" x="2779"/>
                  <a:pt y="266" x="2796"/>
                  <a:pt y="266" x="2813"/>
                </a:cubicBezTo>
                <a:close/>
                <a:moveTo>
                  <a:pt y="266" x="7313"/>
                </a:moveTo>
                <a:cubicBezTo>
                  <a:pt y="266" x="7349"/>
                  <a:pt y="281" x="7378"/>
                  <a:pt y="312" x="7401"/>
                </a:cubicBezTo>
                <a:cubicBezTo>
                  <a:pt y="358" x="7436"/>
                  <a:pt y="421" x="7453"/>
                  <a:pt y="500" x="7453"/>
                </a:cubicBezTo>
                <a:cubicBezTo>
                  <a:pt y="563" x="7453"/>
                  <a:pt y="608" x="7442"/>
                  <a:pt y="634" x="7422"/>
                </a:cubicBezTo>
                <a:cubicBezTo>
                  <a:pt y="660" x="7401"/>
                  <a:pt y="673" x="7375"/>
                  <a:pt y="673" x="7344"/>
                </a:cubicBezTo>
                <a:cubicBezTo>
                  <a:pt y="673" x="7301"/>
                  <a:pt y="650" x="7267"/>
                  <a:pt y="603" x="7241"/>
                </a:cubicBezTo>
                <a:cubicBezTo>
                  <a:pt y="555" x="7216"/>
                  <a:pt y="499" x="7203"/>
                  <a:pt y="434" x="7203"/>
                </a:cubicBezTo>
                <a:cubicBezTo>
                  <a:pt y="394" x="7203"/>
                  <a:pt y="361" x="7208"/>
                  <a:pt y="335" x="7219"/>
                </a:cubicBezTo>
                <a:cubicBezTo>
                  <a:pt y="309" x="7229"/>
                  <a:pt y="291" x="7244"/>
                  <a:pt y="281" x="7261"/>
                </a:cubicBezTo>
                <a:cubicBezTo>
                  <a:pt y="271" x="7278"/>
                  <a:pt y="266" x="7296"/>
                  <a:pt y="266" x="7313"/>
                </a:cubicBezTo>
                <a:close/>
                <a:moveTo>
                  <a:pt y="305" x="6838"/>
                </a:moveTo>
                <a:cubicBezTo>
                  <a:pt y="305" x="6867"/>
                  <a:pt y="317" x="6891"/>
                  <a:pt y="343" x="6912"/>
                </a:cubicBezTo>
                <a:cubicBezTo>
                  <a:pt y="380" x="6942"/>
                  <a:pt y="432" x="6957"/>
                  <a:pt y="500" x="6957"/>
                </a:cubicBezTo>
                <a:cubicBezTo>
                  <a:pt y="561" x="6957"/>
                  <a:pt y="607" x="6944"/>
                  <a:pt y="641" x="6917"/>
                </a:cubicBezTo>
                <a:cubicBezTo>
                  <a:pt y="666" x="6897"/>
                  <a:pt y="679" x="6871"/>
                  <a:pt y="679" x="6838"/>
                </a:cubicBezTo>
                <a:cubicBezTo>
                  <a:pt y="679" x="6811"/>
                  <a:pt y="672" x="6789"/>
                  <a:pt y="657" x="6771"/>
                </a:cubicBezTo>
                <a:cubicBezTo>
                  <a:pt y="643" x="6753"/>
                  <a:pt y="626" x="6742"/>
                  <a:pt y="607" x="6738"/>
                </a:cubicBezTo>
                <a:cubicBezTo>
                  <a:pt y="596" x="6735"/>
                  <a:pt y="572" x="6733"/>
                  <a:pt y="536" x="6733"/>
                </a:cubicBezTo>
                <a:lnTo>
                  <a:pt y="369" x="6733"/>
                </a:lnTo>
                <a:cubicBezTo>
                  <a:pt y="340" x="6760"/>
                  <a:pt y="322" x="6780"/>
                  <a:pt y="316" x="6791"/>
                </a:cubicBezTo>
                <a:cubicBezTo>
                  <a:pt y="309" x="6807"/>
                  <a:pt y="305" x="6822"/>
                  <a:pt y="305" x="6838"/>
                </a:cubicBezTo>
                <a:close/>
                <a:moveTo>
                  <a:pt y="32" x="7"/>
                </a:moveTo>
                <a:lnTo>
                  <a:pt y="187" x="0"/>
                </a:lnTo>
                <a:lnTo>
                  <a:pt y="187" x="18"/>
                </a:lnTo>
                <a:cubicBezTo>
                  <a:pt y="158" x="20"/>
                  <a:pt y="134" x="27"/>
                  <a:pt y="116" x="40"/>
                </a:cubicBezTo>
                <a:cubicBezTo>
                  <a:pt y="99" x="52"/>
                  <a:pt y="87" x="66"/>
                  <a:pt y="81" x="83"/>
                </a:cubicBezTo>
                <a:cubicBezTo>
                  <a:pt y="76" x="96"/>
                  <a:pt y="74" x="118"/>
                  <a:pt y="74" x="149"/>
                </a:cubicBezTo>
                <a:lnTo>
                  <a:pt y="74" x="229"/>
                </a:lnTo>
                <a:lnTo>
                  <a:pt y="580" x="229"/>
                </a:lnTo>
                <a:cubicBezTo>
                  <a:pt y="617" x="229"/>
                  <a:pt y="640" x="225"/>
                  <a:pt y="651" x="218"/>
                </a:cubicBezTo>
                <a:cubicBezTo>
                  <a:pt y="668" x="206"/>
                  <a:pt y="676" x="186"/>
                  <a:pt y="676" x="158"/>
                </a:cubicBezTo>
                <a:lnTo>
                  <a:pt y="676" x="135"/>
                </a:lnTo>
                <a:lnTo>
                  <a:pt y="694" x="135"/>
                </a:lnTo>
                <a:lnTo>
                  <a:pt y="694" x="416"/>
                </a:lnTo>
                <a:lnTo>
                  <a:pt y="676" x="416"/>
                </a:lnTo>
                <a:lnTo>
                  <a:pt y="676" x="393"/>
                </a:lnTo>
                <a:cubicBezTo>
                  <a:pt y="676" x="367"/>
                  <a:pt y="669" x="348"/>
                  <a:pt y="656" x="335"/>
                </a:cubicBezTo>
                <a:cubicBezTo>
                  <a:pt y="646" x="327"/>
                  <a:pt y="620" x="322"/>
                  <a:pt y="580" x="322"/>
                </a:cubicBezTo>
                <a:lnTo>
                  <a:pt y="74" x="322"/>
                </a:lnTo>
                <a:lnTo>
                  <a:pt y="74" x="416"/>
                </a:lnTo>
                <a:cubicBezTo>
                  <a:pt y="74" x="443"/>
                  <a:pt y="78" x="465"/>
                  <a:pt y="87" x="482"/>
                </a:cubicBezTo>
                <a:cubicBezTo>
                  <a:pt y="96" x="498"/>
                  <a:pt y="110" x="512"/>
                  <a:pt y="129" x="522"/>
                </a:cubicBezTo>
                <a:cubicBezTo>
                  <a:pt y="141" x="528"/>
                  <a:pt y="160" x="533"/>
                  <a:pt y="187" x="537"/>
                </a:cubicBezTo>
                <a:lnTo>
                  <a:pt y="187" x="555"/>
                </a:lnTo>
                <a:lnTo>
                  <a:pt y="32" x="548"/>
                </a:lnTo>
                <a:close/>
                <a:moveTo>
                  <a:pt y="234" x="722"/>
                </a:moveTo>
                <a:lnTo>
                  <a:pt y="289" x="586"/>
                </a:lnTo>
                <a:lnTo>
                  <a:pt y="306" x="591"/>
                </a:lnTo>
                <a:cubicBezTo>
                  <a:pt y="301" x="604"/>
                  <a:pt y="299" x="615"/>
                  <a:pt y="299" x="625"/>
                </a:cubicBezTo>
                <a:cubicBezTo>
                  <a:pt y="299" x="634"/>
                  <a:pt y="301" x="641"/>
                  <a:pt y="306" x="647"/>
                </a:cubicBezTo>
                <a:cubicBezTo>
                  <a:pt y="310" x="652"/>
                  <a:pt y="317" x="656"/>
                  <a:pt y="327" x="658"/>
                </a:cubicBezTo>
                <a:cubicBezTo>
                  <a:pt y="337" x="661"/>
                  <a:pt y="368" x="662"/>
                  <a:pt y="420" x="662"/>
                </a:cubicBezTo>
                <a:lnTo>
                  <a:pt y="594" x="662"/>
                </a:lnTo>
                <a:cubicBezTo>
                  <a:pt y="620" x="662"/>
                  <a:pt y="636" x="661"/>
                  <a:pt y="641" x="659"/>
                </a:cubicBezTo>
                <a:cubicBezTo>
                  <a:pt y="652" x="656"/>
                  <a:pt y="661" x="650"/>
                  <a:pt y="666" x="642"/>
                </a:cubicBezTo>
                <a:cubicBezTo>
                  <a:pt y="673" x="631"/>
                  <a:pt y="677" x="614"/>
                  <a:pt y="677" x="591"/>
                </a:cubicBezTo>
                <a:lnTo>
                  <a:pt y="694" x="591"/>
                </a:lnTo>
                <a:lnTo>
                  <a:pt y="694" x="820"/>
                </a:lnTo>
                <a:lnTo>
                  <a:pt y="677" x="820"/>
                </a:lnTo>
                <a:cubicBezTo>
                  <a:pt y="677" x="800"/>
                  <a:pt y="674" x="785"/>
                  <a:pt y="668" x="774"/>
                </a:cubicBezTo>
                <a:cubicBezTo>
                  <a:pt y="662" x="763"/>
                  <a:pt y="655" x="756"/>
                  <a:pt y="646" x="751"/>
                </a:cubicBezTo>
                <a:cubicBezTo>
                  <a:pt y="633" x="745"/>
                  <a:pt y="615" x="742"/>
                  <a:pt y="590" x="742"/>
                </a:cubicBezTo>
                <a:lnTo>
                  <a:pt y="375" x="742"/>
                </a:lnTo>
                <a:cubicBezTo>
                  <a:pt y="345" x="758"/>
                  <a:pt y="323" x="773"/>
                  <a:pt y="310" x="788"/>
                </a:cubicBezTo>
                <a:cubicBezTo>
                  <a:pt y="303" x="794"/>
                  <a:pt y="300" x="801"/>
                  <a:pt y="300" x="807"/>
                </a:cubicBezTo>
                <a:cubicBezTo>
                  <a:pt y="300" x="813"/>
                  <a:pt y="305" x="824"/>
                  <a:pt y="317" x="838"/>
                </a:cubicBezTo>
                <a:cubicBezTo>
                  <a:pt y="328" x="852"/>
                  <a:pt y="333" x="865"/>
                  <a:pt y="333" x="876"/>
                </a:cubicBezTo>
                <a:cubicBezTo>
                  <a:pt y="333" x="888"/>
                  <a:pt y="329" x="898"/>
                  <a:pt y="320" x="907"/>
                </a:cubicBezTo>
                <a:cubicBezTo>
                  <a:pt y="312" x="915"/>
                  <a:pt y="301" x="919"/>
                  <a:pt y="288" x="919"/>
                </a:cubicBezTo>
                <a:cubicBezTo>
                  <a:pt y="274" x="919"/>
                  <a:pt y="261" x="914"/>
                  <a:pt y="250" x="902"/>
                </a:cubicBezTo>
                <a:cubicBezTo>
                  <a:pt y="239" x="890"/>
                  <a:pt y="234" x="875"/>
                  <a:pt y="234" x="857"/>
                </a:cubicBezTo>
                <a:cubicBezTo>
                  <a:pt y="234" x="818"/>
                  <a:pt y="267" x="780"/>
                  <a:pt y="334" x="742"/>
                </a:cubicBezTo>
                <a:lnTo>
                  <a:pt y="234" x="742"/>
                </a:lnTo>
                <a:close/>
                <a:moveTo>
                  <a:pt y="32" x="3349"/>
                </a:moveTo>
                <a:lnTo>
                  <a:pt y="50" x="3349"/>
                </a:lnTo>
                <a:lnTo>
                  <a:pt y="50" x="3373"/>
                </a:lnTo>
                <a:cubicBezTo>
                  <a:pt y="50" x="3400"/>
                  <a:pt y="57" x="3419"/>
                  <a:pt y="70" x="3431"/>
                </a:cubicBezTo>
                <a:cubicBezTo>
                  <a:pt y="80" x="3440"/>
                  <a:pt y="105" x="3444"/>
                  <a:pt y="147" x="3444"/>
                </a:cubicBezTo>
                <a:lnTo>
                  <a:pt y="578" x="3444"/>
                </a:lnTo>
                <a:cubicBezTo>
                  <a:pt y="610" x="3444"/>
                  <a:pt y="631" x="3442"/>
                  <a:pt y="642" x="3438"/>
                </a:cubicBezTo>
                <a:cubicBezTo>
                  <a:pt y="652" x="3434"/>
                  <a:pt y="660" x="3427"/>
                  <a:pt y="665" x="3417"/>
                </a:cubicBezTo>
                <a:cubicBezTo>
                  <a:pt y="673" x="3403"/>
                  <a:pt y="676" x="3388"/>
                  <a:pt y="676" x="3373"/>
                </a:cubicBezTo>
                <a:lnTo>
                  <a:pt y="676" x="3349"/>
                </a:lnTo>
                <a:lnTo>
                  <a:pt y="694" x="3349"/>
                </a:lnTo>
                <a:lnTo>
                  <a:pt y="694" x="3859"/>
                </a:lnTo>
                <a:lnTo>
                  <a:pt y="528" x="3916"/>
                </a:lnTo>
                <a:lnTo>
                  <a:pt y="528" x="3897"/>
                </a:lnTo>
                <a:cubicBezTo>
                  <a:pt y="569" x="3876"/>
                  <a:pt y="599" x="3855"/>
                  <a:pt y="620" x="3835"/>
                </a:cubicBezTo>
                <a:cubicBezTo>
                  <a:pt y="635" x="3819"/>
                  <a:pt y="645" x="3803"/>
                  <a:pt y="650" x="3786"/>
                </a:cubicBezTo>
                <a:cubicBezTo>
                  <a:pt y="656" x="3769"/>
                  <a:pt y="658" x="3742"/>
                  <a:pt y="658" x="3705"/>
                </a:cubicBezTo>
                <a:lnTo>
                  <a:pt y="658" x="3592"/>
                </a:lnTo>
                <a:cubicBezTo>
                  <a:pt y="658" x="3574"/>
                  <a:pt y="656" x="3562"/>
                  <a:pt y="653" x="3555"/>
                </a:cubicBezTo>
                <a:cubicBezTo>
                  <a:pt y="649" x="3549"/>
                  <a:pt y="644" x="3544"/>
                  <a:pt y="638" x="3541"/>
                </a:cubicBezTo>
                <a:cubicBezTo>
                  <a:pt y="631" x="3539"/>
                  <a:pt y="613" x="3538"/>
                  <a:pt y="584" x="3538"/>
                </a:cubicBezTo>
                <a:lnTo>
                  <a:pt y="366" x="3538"/>
                </a:lnTo>
                <a:lnTo>
                  <a:pt y="366" x="3683"/>
                </a:lnTo>
                <a:cubicBezTo>
                  <a:pt y="366" x="3711"/>
                  <a:pt y="369" x="3731"/>
                  <a:pt y="375" x="3745"/>
                </a:cubicBezTo>
                <a:cubicBezTo>
                  <a:pt y="382" x="3758"/>
                  <a:pt y="391" x="3768"/>
                  <a:pt y="402" x="3773"/>
                </a:cubicBezTo>
                <a:cubicBezTo>
                  <a:pt y="411" x="3778"/>
                  <a:pt y="432" x="3783"/>
                  <a:pt y="464" x="3787"/>
                </a:cubicBezTo>
                <a:lnTo>
                  <a:pt y="464" x="3805"/>
                </a:lnTo>
                <a:lnTo>
                  <a:pt y="234" x="3805"/>
                </a:lnTo>
                <a:lnTo>
                  <a:pt y="234" x="3787"/>
                </a:lnTo>
                <a:cubicBezTo>
                  <a:pt y="272" x="3785"/>
                  <a:pt y="298" x="3776"/>
                  <a:pt y="313" x="3759"/>
                </a:cubicBezTo>
                <a:cubicBezTo>
                  <a:pt y="324" x="3746"/>
                  <a:pt y="330" x="3721"/>
                  <a:pt y="330" x="3683"/>
                </a:cubicBezTo>
                <a:lnTo>
                  <a:pt y="330" x="3538"/>
                </a:lnTo>
                <a:lnTo>
                  <a:pt y="68" x="3538"/>
                </a:lnTo>
                <a:lnTo>
                  <a:pt y="68" x="3719"/>
                </a:lnTo>
                <a:cubicBezTo>
                  <a:pt y="68" x="3752"/>
                  <a:pt y="71" x="3775"/>
                  <a:pt y="76" x="3788"/>
                </a:cubicBezTo>
                <a:cubicBezTo>
                  <a:pt y="83" x="3804"/>
                  <a:pt y="92" x="3817"/>
                  <a:pt y="105" x="3825"/>
                </a:cubicBezTo>
                <a:cubicBezTo>
                  <a:pt y="118" x="3833"/>
                  <a:pt y="142" x="3841"/>
                  <a:pt y="177" x="3848"/>
                </a:cubicBezTo>
                <a:lnTo>
                  <a:pt y="177" x="3867"/>
                </a:lnTo>
                <a:lnTo>
                  <a:pt y="32" x="3859"/>
                </a:lnTo>
                <a:close/>
                <a:moveTo>
                  <a:pt y="234" x="4080"/>
                </a:moveTo>
                <a:lnTo>
                  <a:pt y="289" x="3945"/>
                </a:lnTo>
                <a:lnTo>
                  <a:pt y="306" x="3953"/>
                </a:lnTo>
                <a:cubicBezTo>
                  <a:pt y="301" x="3965"/>
                  <a:pt y="299" x="3976"/>
                  <a:pt y="299" x="3985"/>
                </a:cubicBezTo>
                <a:cubicBezTo>
                  <a:pt y="299" x="3994"/>
                  <a:pt y="301" x="4001"/>
                  <a:pt y="305" x="4006"/>
                </a:cubicBezTo>
                <a:cubicBezTo>
                  <a:pt y="309" x="4011"/>
                  <a:pt y="317" x="4014"/>
                  <a:pt y="329" x="4017"/>
                </a:cubicBezTo>
                <a:cubicBezTo>
                  <a:pt y="341" x="4019"/>
                  <a:pt y="374" x="4020"/>
                  <a:pt y="427" x="4020"/>
                </a:cubicBezTo>
                <a:lnTo>
                  <a:pt y="593" x="4020"/>
                </a:lnTo>
                <a:cubicBezTo>
                  <a:pt y="626" x="4020"/>
                  <a:pt y="648" x="4016"/>
                  <a:pt y="659" x="4008"/>
                </a:cubicBezTo>
                <a:cubicBezTo>
                  <a:pt y="671" x="4001"/>
                  <a:pt y="677" x="3985"/>
                  <a:pt y="677" x="3962"/>
                </a:cubicBezTo>
                <a:lnTo>
                  <a:pt y="677" x="3953"/>
                </a:lnTo>
                <a:lnTo>
                  <a:pt y="694" x="3953"/>
                </a:lnTo>
                <a:lnTo>
                  <a:pt y="694" x="4174"/>
                </a:lnTo>
                <a:lnTo>
                  <a:pt y="677" x="4174"/>
                </a:lnTo>
                <a:cubicBezTo>
                  <a:pt y="677" x="4149"/>
                  <a:pt y="675" x="4133"/>
                  <a:pt y="670" x="4125"/>
                </a:cubicBezTo>
                <a:cubicBezTo>
                  <a:pt y="666" x="4117"/>
                  <a:pt y="659" x="4111"/>
                  <a:pt y="649" x="4106"/>
                </a:cubicBezTo>
                <a:cubicBezTo>
                  <a:pt y="642" x="4103"/>
                  <a:pt y="624" x="4101"/>
                  <a:pt y="593" x="4101"/>
                </a:cubicBezTo>
                <a:lnTo>
                  <a:pt y="357" x="4101"/>
                </a:lnTo>
                <a:cubicBezTo>
                  <a:pt y="315" x="4139"/>
                  <a:pt y="294" x="4178"/>
                  <a:pt y="294" x="4217"/>
                </a:cubicBezTo>
                <a:cubicBezTo>
                  <a:pt y="294" x="4242"/>
                  <a:pt y="303" x="4260"/>
                  <a:pt y="322" x="4270"/>
                </a:cubicBezTo>
                <a:cubicBezTo>
                  <a:pt y="340" x="4281"/>
                  <a:pt y="369" x="4286"/>
                  <a:pt y="410" x="4286"/>
                </a:cubicBezTo>
                <a:lnTo>
                  <a:pt y="593" x="4286"/>
                </a:lnTo>
                <a:cubicBezTo>
                  <a:pt y="619" x="4286"/>
                  <a:pt y="634" x="4285"/>
                  <a:pt y="639" x="4284"/>
                </a:cubicBezTo>
                <a:cubicBezTo>
                  <a:pt y="652" x="4281"/>
                  <a:pt y="661" x="4275"/>
                  <a:pt y="667" x="4267"/>
                </a:cubicBezTo>
                <a:cubicBezTo>
                  <a:pt y="674" x="4259"/>
                  <a:pt y="677" x="4244"/>
                  <a:pt y="677" x="4223"/>
                </a:cubicBezTo>
                <a:lnTo>
                  <a:pt y="677" x="4214"/>
                </a:lnTo>
                <a:lnTo>
                  <a:pt y="694" x="4214"/>
                </a:lnTo>
                <a:lnTo>
                  <a:pt y="694" x="4435"/>
                </a:lnTo>
                <a:lnTo>
                  <a:pt y="677" x="4435"/>
                </a:lnTo>
                <a:cubicBezTo>
                  <a:pt y="677" x="4414"/>
                  <a:pt y="674" x="4399"/>
                  <a:pt y="670" x="4391"/>
                </a:cubicBezTo>
                <a:cubicBezTo>
                  <a:pt y="665" x="4383"/>
                  <a:pt y="659" x="4377"/>
                  <a:pt y="651" x="4374"/>
                </a:cubicBezTo>
                <a:cubicBezTo>
                  <a:pt y="641" x="4369"/>
                  <a:pt y="622" x="4367"/>
                  <a:pt y="593" x="4367"/>
                </a:cubicBezTo>
                <a:lnTo>
                  <a:pt y="402" x="4367"/>
                </a:lnTo>
                <a:cubicBezTo>
                  <a:pt y="362" x="4367"/>
                  <a:pt y="332" x="4363"/>
                  <a:pt y="312" x="4356"/>
                </a:cubicBezTo>
                <a:cubicBezTo>
                  <a:pt y="284" x="4346"/>
                  <a:pt y="264" x="4332"/>
                  <a:pt y="252" x="4314"/>
                </a:cubicBezTo>
                <a:cubicBezTo>
                  <a:pt y="240" x="4296"/>
                  <a:pt y="234" x="4275"/>
                  <a:pt y="234" x="4251"/>
                </a:cubicBezTo>
                <a:cubicBezTo>
                  <a:pt y="234" x="4203"/>
                  <a:pt y="265" x="4153"/>
                  <a:pt y="329" x="4101"/>
                </a:cubicBezTo>
                <a:lnTo>
                  <a:pt y="234" x="4101"/>
                </a:lnTo>
                <a:close/>
                <a:moveTo>
                  <a:pt y="32" x="4710"/>
                </a:moveTo>
                <a:lnTo>
                  <a:pt y="50" x="4710"/>
                </a:lnTo>
                <a:lnTo>
                  <a:pt y="50" x="4733"/>
                </a:lnTo>
                <a:cubicBezTo>
                  <a:pt y="50" x="4761"/>
                  <a:pt y="57" x="4780"/>
                  <a:pt y="70" x="4792"/>
                </a:cubicBezTo>
                <a:cubicBezTo>
                  <a:pt y="80" x="4800"/>
                  <a:pt y="105" x="4805"/>
                  <a:pt y="147" x="4805"/>
                </a:cubicBezTo>
                <a:lnTo>
                  <a:pt y="578" x="4805"/>
                </a:lnTo>
                <a:cubicBezTo>
                  <a:pt y="610" x="4805"/>
                  <a:pt y="631" x="4803"/>
                  <a:pt y="642" x="4799"/>
                </a:cubicBezTo>
                <a:cubicBezTo>
                  <a:pt y="652" x="4795"/>
                  <a:pt y="660" x="4788"/>
                  <a:pt y="665" x="4778"/>
                </a:cubicBezTo>
                <a:cubicBezTo>
                  <a:pt y="673" x="4764"/>
                  <a:pt y="676" x="4749"/>
                  <a:pt y="676" x="4733"/>
                </a:cubicBezTo>
                <a:lnTo>
                  <a:pt y="676" x="4710"/>
                </a:lnTo>
                <a:lnTo>
                  <a:pt y="694" x="4710"/>
                </a:lnTo>
                <a:lnTo>
                  <a:pt y="694" x="5220"/>
                </a:lnTo>
                <a:lnTo>
                  <a:pt y="528" x="5277"/>
                </a:lnTo>
                <a:lnTo>
                  <a:pt y="528" x="5258"/>
                </a:lnTo>
                <a:cubicBezTo>
                  <a:pt y="569" x="5237"/>
                  <a:pt y="599" x="5216"/>
                  <a:pt y="620" x="5196"/>
                </a:cubicBezTo>
                <a:cubicBezTo>
                  <a:pt y="635" x="5180"/>
                  <a:pt y="645" x="5164"/>
                  <a:pt y="650" x="5147"/>
                </a:cubicBezTo>
                <a:cubicBezTo>
                  <a:pt y="656" x="5130"/>
                  <a:pt y="658" x="5103"/>
                  <a:pt y="658" x="5065"/>
                </a:cubicBezTo>
                <a:lnTo>
                  <a:pt y="658" x="4953"/>
                </a:lnTo>
                <a:cubicBezTo>
                  <a:pt y="658" x="4935"/>
                  <a:pt y="656" x="4923"/>
                  <a:pt y="653" x="4916"/>
                </a:cubicBezTo>
                <a:cubicBezTo>
                  <a:pt y="649" x="4909"/>
                  <a:pt y="644" x="4905"/>
                  <a:pt y="638" x="4902"/>
                </a:cubicBezTo>
                <a:cubicBezTo>
                  <a:pt y="631" x="4900"/>
                  <a:pt y="613" x="4898"/>
                  <a:pt y="584" x="4898"/>
                </a:cubicBezTo>
                <a:lnTo>
                  <a:pt y="366" x="4898"/>
                </a:lnTo>
                <a:lnTo>
                  <a:pt y="366" x="5044"/>
                </a:lnTo>
                <a:cubicBezTo>
                  <a:pt y="366" x="5072"/>
                  <a:pt y="369" x="5092"/>
                  <a:pt y="375" x="5105"/>
                </a:cubicBezTo>
                <a:cubicBezTo>
                  <a:pt y="382" x="5119"/>
                  <a:pt y="391" x="5128"/>
                  <a:pt y="402" x="5134"/>
                </a:cubicBezTo>
                <a:cubicBezTo>
                  <a:pt y="411" x="5139"/>
                  <a:pt y="432" x="5143"/>
                  <a:pt y="464" x="5148"/>
                </a:cubicBezTo>
                <a:lnTo>
                  <a:pt y="464" x="5166"/>
                </a:lnTo>
                <a:lnTo>
                  <a:pt y="234" x="5166"/>
                </a:lnTo>
                <a:lnTo>
                  <a:pt y="234" x="5148"/>
                </a:lnTo>
                <a:cubicBezTo>
                  <a:pt y="272" x="5146"/>
                  <a:pt y="298" x="5137"/>
                  <a:pt y="313" x="5120"/>
                </a:cubicBezTo>
                <a:cubicBezTo>
                  <a:pt y="324" x="5107"/>
                  <a:pt y="330" x="5082"/>
                  <a:pt y="330" x="5044"/>
                </a:cubicBezTo>
                <a:lnTo>
                  <a:pt y="330" x="4898"/>
                </a:lnTo>
                <a:lnTo>
                  <a:pt y="68" x="4898"/>
                </a:lnTo>
                <a:lnTo>
                  <a:pt y="68" x="5080"/>
                </a:lnTo>
                <a:cubicBezTo>
                  <a:pt y="68" x="5113"/>
                  <a:pt y="71" x="5136"/>
                  <a:pt y="76" x="5149"/>
                </a:cubicBezTo>
                <a:cubicBezTo>
                  <a:pt y="83" x="5165"/>
                  <a:pt y="92" x="5177"/>
                  <a:pt y="105" x="5186"/>
                </a:cubicBezTo>
                <a:cubicBezTo>
                  <a:pt y="118" x="5194"/>
                  <a:pt y="142" x="5202"/>
                  <a:pt y="177" x="5208"/>
                </a:cubicBezTo>
                <a:lnTo>
                  <a:pt y="177" x="5228"/>
                </a:lnTo>
                <a:lnTo>
                  <a:pt y="32" x="5220"/>
                </a:lnTo>
                <a:close/>
                <a:moveTo>
                  <a:pt y="234" x="6464"/>
                </a:moveTo>
                <a:lnTo>
                  <a:pt y="289" x="6330"/>
                </a:lnTo>
                <a:lnTo>
                  <a:pt y="306" x="6336"/>
                </a:lnTo>
                <a:cubicBezTo>
                  <a:pt y="301" x="6349"/>
                  <a:pt y="299" x="6361"/>
                  <a:pt y="299" x="6370"/>
                </a:cubicBezTo>
                <a:cubicBezTo>
                  <a:pt y="299" x="6378"/>
                  <a:pt y="301" x="6385"/>
                  <a:pt y="305" x="6390"/>
                </a:cubicBezTo>
                <a:cubicBezTo>
                  <a:pt y="309" x="6395"/>
                  <a:pt y="316" x="6398"/>
                  <a:pt y="327" x="6400"/>
                </a:cubicBezTo>
                <a:cubicBezTo>
                  <a:pt y="341" x="6403"/>
                  <a:pt y="372" x="6405"/>
                  <a:pt y="421" x="6405"/>
                </a:cubicBezTo>
                <a:lnTo>
                  <a:pt y="593" x="6405"/>
                </a:lnTo>
                <a:cubicBezTo>
                  <a:pt y="621" x="6405"/>
                  <a:pt y="640" x="6403"/>
                  <a:pt y="649" x="6398"/>
                </a:cubicBezTo>
                <a:cubicBezTo>
                  <a:pt y="659" x="6394"/>
                  <a:pt y="666" x="6388"/>
                  <a:pt y="670" x="6380"/>
                </a:cubicBezTo>
                <a:cubicBezTo>
                  <a:pt y="675" x="6373"/>
                  <a:pt y="677" x="6358"/>
                  <a:pt y="677" x="6336"/>
                </a:cubicBezTo>
                <a:lnTo>
                  <a:pt y="694" x="6336"/>
                </a:lnTo>
                <a:lnTo>
                  <a:pt y="694" x="6554"/>
                </a:lnTo>
                <a:lnTo>
                  <a:pt y="677" x="6554"/>
                </a:lnTo>
                <a:cubicBezTo>
                  <a:pt y="677" x="6533"/>
                  <a:pt y="674" x="6518"/>
                  <a:pt y="670" x="6510"/>
                </a:cubicBezTo>
                <a:cubicBezTo>
                  <a:pt y="665" x="6502"/>
                  <a:pt y="658" x="6496"/>
                  <a:pt y="649" x="6492"/>
                </a:cubicBezTo>
                <a:cubicBezTo>
                  <a:pt y="640" x="6488"/>
                  <a:pt y="621" x="6486"/>
                  <a:pt y="593" x="6486"/>
                </a:cubicBezTo>
                <a:lnTo>
                  <a:pt y="234" x="6486"/>
                </a:lnTo>
                <a:close/>
                <a:moveTo>
                  <a:pt y="234" x="1129"/>
                </a:moveTo>
                <a:cubicBezTo>
                  <a:pt y="234" x="1078"/>
                  <a:pt y="246" x="1037"/>
                  <a:pt y="269" x="1009"/>
                </a:cubicBezTo>
                <a:cubicBezTo>
                  <a:pt y="292" x="980"/>
                  <a:pt y="318" x="966"/>
                  <a:pt y="346" x="966"/>
                </a:cubicBezTo>
                <a:cubicBezTo>
                  <a:pt y="361" x="966"/>
                  <a:pt y="372" x="970"/>
                  <a:pt y="381" x="977"/>
                </a:cubicBezTo>
                <a:cubicBezTo>
                  <a:pt y="389" x="985"/>
                  <a:pt y="394" x="995"/>
                  <a:pt y="394" x="1007"/>
                </a:cubicBezTo>
                <a:cubicBezTo>
                  <a:pt y="394" x="1019"/>
                  <a:pt y="389" x="1029"/>
                  <a:pt y="381" x="1037"/>
                </a:cubicBezTo>
                <a:cubicBezTo>
                  <a:pt y="373" x="1044"/>
                  <a:pt y="362" x="1048"/>
                  <a:pt y="347" x="1048"/>
                </a:cubicBezTo>
                <a:lnTo>
                  <a:pt y="318" x="1047"/>
                </a:lnTo>
                <a:cubicBezTo>
                  <a:pt y="304" x="1047"/>
                  <a:pt y="291" x="1054"/>
                  <a:pt y="280" x="1066"/>
                </a:cubicBezTo>
                <a:cubicBezTo>
                  <a:pt y="269" x="1078"/>
                  <a:pt y="264" x="1094"/>
                  <a:pt y="264" x="1115"/>
                </a:cubicBezTo>
                <a:cubicBezTo>
                  <a:pt y="264" x="1142"/>
                  <a:pt y="272" x="1162"/>
                  <a:pt y="289" x="1176"/>
                </a:cubicBezTo>
                <a:cubicBezTo>
                  <a:pt y="305" x="1191"/>
                  <a:pt y="336" x="1198"/>
                  <a:pt y="380" x="1198"/>
                </a:cubicBezTo>
                <a:lnTo>
                  <a:pt y="398" x="1198"/>
                </a:lnTo>
                <a:cubicBezTo>
                  <a:pt y="426" x="1121"/>
                  <a:pt y="450" x="1066"/>
                  <a:pt y="469" x="1033"/>
                </a:cubicBezTo>
                <a:cubicBezTo>
                  <a:pt y="489" x="1000"/>
                  <a:pt y="510" x="977"/>
                  <a:pt y="532" x="963"/>
                </a:cubicBezTo>
                <a:cubicBezTo>
                  <a:pt y="548" x="954"/>
                  <a:pt y="567" x="949"/>
                  <a:pt y="588" x="949"/>
                </a:cubicBezTo>
                <a:cubicBezTo>
                  <a:pt y="623" x="949"/>
                  <a:pt y="651" x="959"/>
                  <a:pt y="672" x="979"/>
                </a:cubicBezTo>
                <a:cubicBezTo>
                  <a:pt y="693" x="999"/>
                  <a:pt y="704" x="1024"/>
                  <a:pt y="704" x="1055"/>
                </a:cubicBezTo>
                <a:cubicBezTo>
                  <a:pt y="704" x="1075"/>
                  <a:pt y="700" x="1094"/>
                  <a:pt y="691" x="1111"/>
                </a:cubicBezTo>
                <a:cubicBezTo>
                  <a:pt y="686" x="1123"/>
                  <a:pt y="665" x="1152"/>
                  <a:pt y="630" x="1198"/>
                </a:cubicBezTo>
                <a:cubicBezTo>
                  <a:pt y="657" x="1198"/>
                  <a:pt y="675" x="1203"/>
                  <a:pt y="687" x="1212"/>
                </a:cubicBezTo>
                <a:cubicBezTo>
                  <a:pt y="698" x="1222"/>
                  <a:pt y="703" x="1235"/>
                  <a:pt y="703" x="1250"/>
                </a:cubicBezTo>
                <a:cubicBezTo>
                  <a:pt y="703" x="1284"/>
                  <a:pt y="679" x="1319"/>
                  <a:pt y="630" x="1355"/>
                </a:cubicBezTo>
                <a:lnTo>
                  <a:pt y="603" x="1355"/>
                </a:lnTo>
                <a:cubicBezTo>
                  <a:pt y="622" x="1335"/>
                  <a:pt y="634" x="1322"/>
                  <a:pt y="638" x="1315"/>
                </a:cubicBezTo>
                <a:cubicBezTo>
                  <a:pt y="640" x="1312"/>
                  <a:pt y="642" x="1307"/>
                  <a:pt y="642" x="1302"/>
                </a:cubicBezTo>
                <a:cubicBezTo>
                  <a:pt y="642" x="1297"/>
                  <a:pt y="640" x="1293"/>
                  <a:pt y="637" x="1289"/>
                </a:cubicBezTo>
                <a:cubicBezTo>
                  <a:pt y="633" x="1285"/>
                  <a:pt y="627" x="1282"/>
                  <a:pt y="618" x="1281"/>
                </a:cubicBezTo>
                <a:cubicBezTo>
                  <a:pt y="608" x="1279"/>
                  <a:pt y="582" x="1278"/>
                  <a:pt y="539" x="1278"/>
                </a:cubicBezTo>
                <a:lnTo>
                  <a:pt y="387" x="1278"/>
                </a:lnTo>
                <a:cubicBezTo>
                  <a:pt y="344" x="1278"/>
                  <a:pt y="315" x="1275"/>
                  <a:pt y="301" x="1270"/>
                </a:cubicBezTo>
                <a:cubicBezTo>
                  <a:pt y="280" x="1260"/>
                  <a:pt y="264" x="1246"/>
                  <a:pt y="254" x="1227"/>
                </a:cubicBezTo>
                <a:cubicBezTo>
                  <a:pt y="241" x="1202"/>
                  <a:pt y="234" x="1169"/>
                  <a:pt y="234" x="1129"/>
                </a:cubicBezTo>
                <a:close/>
                <a:moveTo>
                  <a:pt y="234" x="2073"/>
                </a:moveTo>
                <a:cubicBezTo>
                  <a:pt y="234" x="2021"/>
                  <a:pt y="246" x="1981"/>
                  <a:pt y="269" x="1953"/>
                </a:cubicBezTo>
                <a:cubicBezTo>
                  <a:pt y="292" x="1924"/>
                  <a:pt y="318" x="1910"/>
                  <a:pt y="346" x="1910"/>
                </a:cubicBezTo>
                <a:cubicBezTo>
                  <a:pt y="361" x="1910"/>
                  <a:pt y="372" x="1913"/>
                  <a:pt y="381" x="1921"/>
                </a:cubicBezTo>
                <a:cubicBezTo>
                  <a:pt y="389" x="1929"/>
                  <a:pt y="394" x="1939"/>
                  <a:pt y="394" x="1951"/>
                </a:cubicBezTo>
                <a:cubicBezTo>
                  <a:pt y="394" x="1963"/>
                  <a:pt y="389" x="1973"/>
                  <a:pt y="381" x="1981"/>
                </a:cubicBezTo>
                <a:cubicBezTo>
                  <a:pt y="373" x="1988"/>
                  <a:pt y="362" x="1992"/>
                  <a:pt y="347" x="1992"/>
                </a:cubicBezTo>
                <a:lnTo>
                  <a:pt y="318" x="1991"/>
                </a:lnTo>
                <a:cubicBezTo>
                  <a:pt y="304" x="1991"/>
                  <a:pt y="291" x="1997"/>
                  <a:pt y="280" x="2010"/>
                </a:cubicBezTo>
                <a:cubicBezTo>
                  <a:pt y="269" x="2022"/>
                  <a:pt y="264" x="2038"/>
                  <a:pt y="264" x="2059"/>
                </a:cubicBezTo>
                <a:cubicBezTo>
                  <a:pt y="264" x="2086"/>
                  <a:pt y="272" x="2106"/>
                  <a:pt y="289" x="2120"/>
                </a:cubicBezTo>
                <a:cubicBezTo>
                  <a:pt y="305" x="2134"/>
                  <a:pt y="336" x="2142"/>
                  <a:pt y="380" x="2142"/>
                </a:cubicBezTo>
                <a:lnTo>
                  <a:pt y="398" x="2142"/>
                </a:lnTo>
                <a:cubicBezTo>
                  <a:pt y="426" x="2065"/>
                  <a:pt y="450" x="2010"/>
                  <a:pt y="469" x="1977"/>
                </a:cubicBezTo>
                <a:cubicBezTo>
                  <a:pt y="489" x="1944"/>
                  <a:pt y="510" x="1921"/>
                  <a:pt y="532" x="1907"/>
                </a:cubicBezTo>
                <a:cubicBezTo>
                  <a:pt y="548" x="1897"/>
                  <a:pt y="567" x="1893"/>
                  <a:pt y="588" x="1893"/>
                </a:cubicBezTo>
                <a:cubicBezTo>
                  <a:pt y="623" x="1893"/>
                  <a:pt y="651" x="1903"/>
                  <a:pt y="672" x="1923"/>
                </a:cubicBezTo>
                <a:cubicBezTo>
                  <a:pt y="693" x="1943"/>
                  <a:pt y="704" x="1968"/>
                  <a:pt y="704" x="1999"/>
                </a:cubicBezTo>
                <a:cubicBezTo>
                  <a:pt y="704" x="2019"/>
                  <a:pt y="700" x="2038"/>
                  <a:pt y="691" x="2055"/>
                </a:cubicBezTo>
                <a:cubicBezTo>
                  <a:pt y="686" x="2067"/>
                  <a:pt y="665" x="2096"/>
                  <a:pt y="630" x="2142"/>
                </a:cubicBezTo>
                <a:cubicBezTo>
                  <a:pt y="657" x="2142"/>
                  <a:pt y="675" x="2147"/>
                  <a:pt y="687" x="2156"/>
                </a:cubicBezTo>
                <a:cubicBezTo>
                  <a:pt y="698" x="2166"/>
                  <a:pt y="703" x="2178"/>
                  <a:pt y="703" x="2194"/>
                </a:cubicBezTo>
                <a:cubicBezTo>
                  <a:pt y="703" x="2228"/>
                  <a:pt y="679" x="2262"/>
                  <a:pt y="630" x="2299"/>
                </a:cubicBezTo>
                <a:lnTo>
                  <a:pt y="603" x="2299"/>
                </a:lnTo>
                <a:cubicBezTo>
                  <a:pt y="622" x="2279"/>
                  <a:pt y="634" x="2266"/>
                  <a:pt y="638" x="2259"/>
                </a:cubicBezTo>
                <a:cubicBezTo>
                  <a:pt y="640" x="2255"/>
                  <a:pt y="642" x="2251"/>
                  <a:pt y="642" x="2246"/>
                </a:cubicBezTo>
                <a:cubicBezTo>
                  <a:pt y="642" x="2241"/>
                  <a:pt y="640" x="2236"/>
                  <a:pt y="637" x="2233"/>
                </a:cubicBezTo>
                <a:cubicBezTo>
                  <a:pt y="633" x="2229"/>
                  <a:pt y="627" x="2226"/>
                  <a:pt y="618" x="2225"/>
                </a:cubicBezTo>
                <a:cubicBezTo>
                  <a:pt y="608" x="2223"/>
                  <a:pt y="582" x="2222"/>
                  <a:pt y="539" x="2222"/>
                </a:cubicBezTo>
                <a:lnTo>
                  <a:pt y="387" x="2222"/>
                </a:lnTo>
                <a:cubicBezTo>
                  <a:pt y="344" x="2222"/>
                  <a:pt y="315" x="2219"/>
                  <a:pt y="301" x="2213"/>
                </a:cubicBezTo>
                <a:cubicBezTo>
                  <a:pt y="280" x="2204"/>
                  <a:pt y="264" x="2190"/>
                  <a:pt y="254" x="2171"/>
                </a:cubicBezTo>
                <a:cubicBezTo>
                  <a:pt y="241" x="2145"/>
                  <a:pt y="234" x="2113"/>
                  <a:pt y="234" x="2073"/>
                </a:cubicBezTo>
                <a:close/>
                <a:moveTo>
                  <a:pt y="0" x="1489"/>
                </a:moveTo>
                <a:lnTo>
                  <a:pt y="55" x="1354"/>
                </a:lnTo>
                <a:lnTo>
                  <a:pt y="72" x="1361"/>
                </a:lnTo>
                <a:cubicBezTo>
                  <a:pt y="67" x="1375"/>
                  <a:pt y="64" x="1386"/>
                  <a:pt y="64" x="1395"/>
                </a:cubicBezTo>
                <a:cubicBezTo>
                  <a:pt y="64" x="1403"/>
                  <a:pt y="66" x="1410"/>
                  <a:pt y="70" x="1415"/>
                </a:cubicBezTo>
                <a:cubicBezTo>
                  <a:pt y="75" x="1420"/>
                  <a:pt y="83" x="1424"/>
                  <a:pt y="94" x="1426"/>
                </a:cubicBezTo>
                <a:cubicBezTo>
                  <a:pt y="106" x="1429"/>
                  <a:pt y="137" x="1430"/>
                  <a:pt y="188" x="1430"/>
                </a:cubicBezTo>
                <a:lnTo>
                  <a:pt y="651" x="1430"/>
                </a:lnTo>
                <a:cubicBezTo>
                  <a:pt y="670" x="1458"/>
                  <a:pt y="684" x="1486"/>
                  <a:pt y="694" x="1512"/>
                </a:cubicBezTo>
                <a:cubicBezTo>
                  <a:pt y="703" x="1539"/>
                  <a:pt y="708" x="1566"/>
                  <a:pt y="708" x="1592"/>
                </a:cubicBezTo>
                <a:cubicBezTo>
                  <a:pt y="708" x="1647"/>
                  <a:pt y="687" x="1698"/>
                  <a:pt y="645" x="1743"/>
                </a:cubicBezTo>
                <a:cubicBezTo>
                  <a:pt y="597" x="1796"/>
                  <a:pt y="533" x="1822"/>
                  <a:pt y="454" x="1822"/>
                </a:cubicBezTo>
                <a:cubicBezTo>
                  <a:pt y="386" x="1822"/>
                  <a:pt y="332" x="1805"/>
                  <a:pt y="293" x="1771"/>
                </a:cubicBezTo>
                <a:cubicBezTo>
                  <a:pt y="254" x="1737"/>
                  <a:pt y="234" x="1697"/>
                  <a:pt y="234" x="1651"/>
                </a:cubicBezTo>
                <a:cubicBezTo>
                  <a:pt y="234" x="1601"/>
                  <a:pt y="264" x="1554"/>
                  <a:pt y="324" x="1511"/>
                </a:cubicBezTo>
                <a:lnTo>
                  <a:pt y="0" x="1511"/>
                </a:lnTo>
                <a:close/>
                <a:moveTo>
                  <a:pt y="234" x="2829"/>
                </a:moveTo>
                <a:cubicBezTo>
                  <a:pt y="234" x="2791"/>
                  <a:pt y="244" x="2756"/>
                  <a:pt y="263" x="2723"/>
                </a:cubicBezTo>
                <a:cubicBezTo>
                  <a:pt y="282" x="2690"/>
                  <a:pt y="312" x="2663"/>
                  <a:pt y="353" x="2643"/>
                </a:cubicBezTo>
                <a:cubicBezTo>
                  <a:pt y="393" x="2622"/>
                  <a:pt y="434" x="2612"/>
                  <a:pt y="475" x="2612"/>
                </a:cubicBezTo>
                <a:cubicBezTo>
                  <a:pt y="531" x="2612"/>
                  <a:pt y="582" x="2629"/>
                  <a:pt y="627" x="2663"/>
                </a:cubicBezTo>
                <a:cubicBezTo>
                  <a:pt y="681" x="2702"/>
                  <a:pt y="708" x="2756"/>
                  <a:pt y="708" x="2823"/>
                </a:cubicBezTo>
                <a:cubicBezTo>
                  <a:pt y="708" x="2865"/>
                  <a:pt y="698" x="2902"/>
                  <a:pt y="677" x="2936"/>
                </a:cubicBezTo>
                <a:cubicBezTo>
                  <a:pt y="656" x="2969"/>
                  <a:pt y="625" x="2996"/>
                  <a:pt y="584" x="3015"/>
                </a:cubicBezTo>
                <a:cubicBezTo>
                  <a:pt y="543" x="3034"/>
                  <a:pt y="502" x="3044"/>
                  <a:pt y="462" x="3044"/>
                </a:cubicBezTo>
                <a:cubicBezTo>
                  <a:pt y="405" x="3044"/>
                  <a:pt y="355" x="3027"/>
                  <a:pt y="311" x="2992"/>
                </a:cubicBezTo>
                <a:cubicBezTo>
                  <a:pt y="260" x="2951"/>
                  <a:pt y="234" x="2896"/>
                  <a:pt y="234" x="2829"/>
                </a:cubicBezTo>
                <a:close/>
                <a:moveTo>
                  <a:pt y="247" x="5801"/>
                </a:moveTo>
                <a:lnTo>
                  <a:pt y="265" x="5801"/>
                </a:lnTo>
                <a:cubicBezTo>
                  <a:pt y="265" x="5803"/>
                  <a:pt y="265" x="5804"/>
                  <a:pt y="265" x="5806"/>
                </a:cubicBezTo>
                <a:cubicBezTo>
                  <a:pt y="265" x="5827"/>
                  <a:pt y="267" x="5841"/>
                  <a:pt y="271" x="5850"/>
                </a:cubicBezTo>
                <a:cubicBezTo>
                  <a:pt y="276" x="5859"/>
                  <a:pt y="282" x="5866"/>
                  <a:pt y="290" x="5870"/>
                </a:cubicBezTo>
                <a:cubicBezTo>
                  <a:pt y="298" x="5875"/>
                  <a:pt y="313" x="5877"/>
                  <a:pt y="334" x="5877"/>
                </a:cubicBezTo>
                <a:lnTo>
                  <a:pt y="534" x="5877"/>
                </a:lnTo>
                <a:cubicBezTo>
                  <a:pt y="575" x="5877"/>
                  <a:pt y="608" x="5881"/>
                  <a:pt y="630" x="5888"/>
                </a:cubicBezTo>
                <a:cubicBezTo>
                  <a:pt y="653" x="5895"/>
                  <a:pt y="672" x="5908"/>
                  <a:pt y="686" x="5926"/>
                </a:cubicBezTo>
                <a:cubicBezTo>
                  <a:pt y="701" x="5944"/>
                  <a:pt y="708" x="5966"/>
                  <a:pt y="708" x="5991"/>
                </a:cubicBezTo>
                <a:cubicBezTo>
                  <a:pt y="708" x="6014"/>
                  <a:pt y="703" x="6035"/>
                  <a:pt y="692" x="6055"/>
                </a:cubicBezTo>
                <a:cubicBezTo>
                  <a:pt y="681" x="6075"/>
                  <a:pt y="655" x="6105"/>
                  <a:pt y="613" x="6143"/>
                </a:cubicBezTo>
                <a:lnTo>
                  <a:pt y="708" x="6143"/>
                </a:lnTo>
                <a:lnTo>
                  <a:pt y="708" x="6165"/>
                </a:lnTo>
                <a:lnTo>
                  <a:pt y="653" x="6299"/>
                </a:lnTo>
                <a:lnTo>
                  <a:pt y="636" x="6292"/>
                </a:lnTo>
                <a:cubicBezTo>
                  <a:pt y="641" x="6279"/>
                  <a:pt y="644" x="6268"/>
                  <a:pt y="644" x="6258"/>
                </a:cubicBezTo>
                <a:cubicBezTo>
                  <a:pt y="644" x="6251"/>
                  <a:pt y="642" x="6244"/>
                  <a:pt y="637" x="6239"/>
                </a:cubicBezTo>
                <a:cubicBezTo>
                  <a:pt y="633" x="6234"/>
                  <a:pt y="625" x="6230"/>
                  <a:pt y="613" x="6227"/>
                </a:cubicBezTo>
                <a:cubicBezTo>
                  <a:pt y="601" x="6225"/>
                  <a:pt y="570" x="6224"/>
                  <a:pt y="518" x="6224"/>
                </a:cubicBezTo>
                <a:lnTo>
                  <a:pt y="247" x="6224"/>
                </a:lnTo>
                <a:lnTo>
                  <a:pt y="247" x="6071"/>
                </a:lnTo>
                <a:lnTo>
                  <a:pt y="265" x="6071"/>
                </a:lnTo>
                <a:cubicBezTo>
                  <a:pt y="266" x="6101"/>
                  <a:pt y="271" x="6120"/>
                  <a:pt y="280" x="6129"/>
                </a:cubicBezTo>
                <a:cubicBezTo>
                  <a:pt y="289" x="6138"/>
                  <a:pt y="306" x="6143"/>
                  <a:pt y="331" x="6143"/>
                </a:cubicBezTo>
                <a:lnTo>
                  <a:pt y="584" x="6143"/>
                </a:lnTo>
                <a:cubicBezTo>
                  <a:pt y="609" x="6119"/>
                  <a:pt y="626" x="6098"/>
                  <a:pt y="635" x="6080"/>
                </a:cubicBezTo>
                <a:cubicBezTo>
                  <a:pt y="644" x="6062"/>
                  <a:pt y="648" x="6046"/>
                  <a:pt y="648" x="6032"/>
                </a:cubicBezTo>
                <a:cubicBezTo>
                  <a:pt y="648" x="6012"/>
                  <a:pt y="641" x="5994"/>
                  <a:pt y="628" x="5980"/>
                </a:cubicBezTo>
                <a:cubicBezTo>
                  <a:pt y="615" x="5965"/>
                  <a:pt y="588" x="5958"/>
                  <a:pt y="546" x="5958"/>
                </a:cubicBezTo>
                <a:lnTo>
                  <a:pt y="247" x="5958"/>
                </a:lnTo>
                <a:close/>
                <a:moveTo>
                  <a:pt y="234" x="7328"/>
                </a:moveTo>
                <a:cubicBezTo>
                  <a:pt y="234" x="7291"/>
                  <a:pt y="244" x="7256"/>
                  <a:pt y="263" x="7223"/>
                </a:cubicBezTo>
                <a:cubicBezTo>
                  <a:pt y="282" x="7189"/>
                  <a:pt y="312" x="7163"/>
                  <a:pt y="353" x="7142"/>
                </a:cubicBezTo>
                <a:cubicBezTo>
                  <a:pt y="393" x="7122"/>
                  <a:pt y="434" x="7112"/>
                  <a:pt y="475" x="7112"/>
                </a:cubicBezTo>
                <a:cubicBezTo>
                  <a:pt y="531" x="7112"/>
                  <a:pt y="582" x="7129"/>
                  <a:pt y="627" x="7162"/>
                </a:cubicBezTo>
                <a:cubicBezTo>
                  <a:pt y="681" x="7202"/>
                  <a:pt y="708" x="7255"/>
                  <a:pt y="708" x="7323"/>
                </a:cubicBezTo>
                <a:cubicBezTo>
                  <a:pt y="708" x="7364"/>
                  <a:pt y="698" x="7402"/>
                  <a:pt y="677" x="7435"/>
                </a:cubicBezTo>
                <a:cubicBezTo>
                  <a:pt y="656" x="7469"/>
                  <a:pt y="625" x="7495"/>
                  <a:pt y="584" x="7515"/>
                </a:cubicBezTo>
                <a:cubicBezTo>
                  <a:pt y="543" x="7534"/>
                  <a:pt y="502" x="7543"/>
                  <a:pt y="462" x="7543"/>
                </a:cubicBezTo>
                <a:cubicBezTo>
                  <a:pt y="405" x="7543"/>
                  <a:pt y="355" x="7526"/>
                  <a:pt y="311" x="7491"/>
                </a:cubicBezTo>
                <a:cubicBezTo>
                  <a:pt y="260" x="7450"/>
                  <a:pt y="234" x="7396"/>
                  <a:pt y="234" x="7328"/>
                </a:cubicBezTo>
                <a:close/>
                <a:moveTo>
                  <a:pt y="234" x="5563"/>
                </a:moveTo>
                <a:cubicBezTo>
                  <a:pt y="234" x="5500"/>
                  <a:pt y="258" x="5446"/>
                  <a:pt y="305" x="5401"/>
                </a:cubicBezTo>
                <a:cubicBezTo>
                  <a:pt y="353" x="5356"/>
                  <a:pt y="415" x="5333"/>
                  <a:pt y="491" x="5333"/>
                </a:cubicBezTo>
                <a:cubicBezTo>
                  <a:pt y="557" x="5333"/>
                  <a:pt y="610" x="5350"/>
                  <a:pt y="649" x="5384"/>
                </a:cubicBezTo>
                <a:cubicBezTo>
                  <a:pt y="688" x="5418"/>
                  <a:pt y="708" x="5457"/>
                  <a:pt y="708" x="5500"/>
                </a:cubicBezTo>
                <a:cubicBezTo>
                  <a:pt y="708" x="5524"/>
                  <a:pt y="702" x="5547"/>
                  <a:pt y="689" x="5569"/>
                </a:cubicBezTo>
                <a:cubicBezTo>
                  <a:pt y="676" x="5591"/>
                  <a:pt y="652" x="5617"/>
                  <a:pt y="617" x="5647"/>
                </a:cubicBezTo>
                <a:lnTo>
                  <a:pt y="809" x="5647"/>
                </a:lnTo>
                <a:cubicBezTo>
                  <a:pt y="836" x="5647"/>
                  <a:pt y="854" x="5645"/>
                  <a:pt y="863" x="5641"/>
                </a:cubicBezTo>
                <a:cubicBezTo>
                  <a:pt y="872" x="5637"/>
                  <a:pt y="879" x="5632"/>
                  <a:pt y="882" x="5625"/>
                </a:cubicBezTo>
                <a:cubicBezTo>
                  <a:pt y="888" x="5616"/>
                  <a:pt y="890" x="5602"/>
                  <a:pt y="890" x="5584"/>
                </a:cubicBezTo>
                <a:lnTo>
                  <a:pt y="890" x="5575"/>
                </a:lnTo>
                <a:lnTo>
                  <a:pt y="908" x="5575"/>
                </a:lnTo>
                <a:lnTo>
                  <a:pt y="908" x="5800"/>
                </a:lnTo>
                <a:lnTo>
                  <a:pt y="890" x="5800"/>
                </a:lnTo>
                <a:cubicBezTo>
                  <a:pt y="890" x="5776"/>
                  <a:pt y="888" x="5760"/>
                  <a:pt y="883" x="5752"/>
                </a:cubicBezTo>
                <a:cubicBezTo>
                  <a:pt y="879" x="5743"/>
                  <a:pt y="872" x="5737"/>
                  <a:pt y="864" x="5733"/>
                </a:cubicBezTo>
                <a:cubicBezTo>
                  <a:pt y="856" x="5729"/>
                  <a:pt y="838" x="5728"/>
                  <a:pt y="809" x="5728"/>
                </a:cubicBezTo>
                <a:lnTo>
                  <a:pt y="234" x="5728"/>
                </a:lnTo>
                <a:lnTo>
                  <a:pt y="234" x="5711"/>
                </a:lnTo>
                <a:cubicBezTo>
                  <a:pt y="246" x="5694"/>
                  <a:pt y="256" x="5676"/>
                  <a:pt y="265" x="5657"/>
                </a:cubicBezTo>
                <a:cubicBezTo>
                  <a:pt y="255" x="5644"/>
                  <a:pt y="247" x="5630"/>
                  <a:pt y="242" x="5615"/>
                </a:cubicBezTo>
                <a:cubicBezTo>
                  <a:pt y="236" x="5599"/>
                  <a:pt y="234" x="5582"/>
                  <a:pt y="234" x="5563"/>
                </a:cubicBezTo>
                <a:close/>
                <a:moveTo>
                  <a:pt y="234" x="6876"/>
                </a:moveTo>
                <a:cubicBezTo>
                  <a:pt y="234" x="6851"/>
                  <a:pt y="242" x="6826"/>
                  <a:pt y="258" x="6803"/>
                </a:cubicBezTo>
                <a:cubicBezTo>
                  <a:pt y="273" x="6780"/>
                  <a:pt y="301" x="6756"/>
                  <a:pt y="340" x="6733"/>
                </a:cubicBezTo>
                <a:lnTo>
                  <a:pt y="236" x="6733"/>
                </a:lnTo>
                <a:lnTo>
                  <a:pt y="236" x="6715"/>
                </a:lnTo>
                <a:lnTo>
                  <a:pt y="291" x="6577"/>
                </a:lnTo>
                <a:lnTo>
                  <a:pt y="307" x="6583"/>
                </a:lnTo>
                <a:cubicBezTo>
                  <a:pt y="303" x="6595"/>
                  <a:pt y="300" x="6605"/>
                  <a:pt y="300" x="6613"/>
                </a:cubicBezTo>
                <a:cubicBezTo>
                  <a:pt y="300" x="6623"/>
                  <a:pt y="302" x="6630"/>
                  <a:pt y="306" x="6636"/>
                </a:cubicBezTo>
                <a:cubicBezTo>
                  <a:pt y="310" x="6642"/>
                  <a:pt y="316" x="6646"/>
                  <a:pt y="324" x="6648"/>
                </a:cubicBezTo>
                <a:cubicBezTo>
                  <a:pt y="332" x="6651"/>
                  <a:pt y="350" x="6652"/>
                  <a:pt y="379" x="6652"/>
                </a:cubicBezTo>
                <a:lnTo>
                  <a:pt y="802" x="6652"/>
                </a:lnTo>
                <a:cubicBezTo>
                  <a:pt y="834" x="6652"/>
                  <a:pt y="855" x="6651"/>
                  <a:pt y="862" x="6647"/>
                </a:cubicBezTo>
                <a:cubicBezTo>
                  <a:pt y="870" x="6644"/>
                  <a:pt y="876" x="6639"/>
                  <a:pt y="880" x="6633"/>
                </a:cubicBezTo>
                <a:cubicBezTo>
                  <a:pt y="887" x="6621"/>
                  <a:pt y="890" x="6606"/>
                  <a:pt y="890" x="6589"/>
                </a:cubicBezTo>
                <a:cubicBezTo>
                  <a:pt y="890" x="6588"/>
                  <a:pt y="890" x="6588"/>
                  <a:pt y="890" x="6587"/>
                </a:cubicBezTo>
                <a:lnTo>
                  <a:pt y="890" x="6575"/>
                </a:lnTo>
                <a:lnTo>
                  <a:pt y="908" x="6575"/>
                </a:lnTo>
                <a:lnTo>
                  <a:pt y="908" x="6809"/>
                </a:lnTo>
                <a:lnTo>
                  <a:pt y="890" x="6809"/>
                </a:lnTo>
                <a:cubicBezTo>
                  <a:pt y="890" x="6785"/>
                  <a:pt y="888" x="6768"/>
                  <a:pt y="883" x="6758"/>
                </a:cubicBezTo>
                <a:cubicBezTo>
                  <a:pt y="878" x="6749"/>
                  <a:pt y="871" x="6743"/>
                  <a:pt y="863" x="6739"/>
                </a:cubicBezTo>
                <a:cubicBezTo>
                  <a:pt y="855" x="6735"/>
                  <a:pt y="835" x="6733"/>
                  <a:pt y="805" x="6733"/>
                </a:cubicBezTo>
                <a:lnTo>
                  <a:pt y="668" x="6733"/>
                </a:lnTo>
                <a:cubicBezTo>
                  <a:pt y="683" x="6750"/>
                  <a:pt y="693" x="6764"/>
                  <a:pt y="698" x="6777"/>
                </a:cubicBezTo>
                <a:cubicBezTo>
                  <a:pt y="705" x="6795"/>
                  <a:pt y="708" x="6816"/>
                  <a:pt y="708" x="6840"/>
                </a:cubicBezTo>
                <a:cubicBezTo>
                  <a:pt y="708" x="6895"/>
                  <a:pt y="687" x="6941"/>
                  <a:pt y="646" x="6978"/>
                </a:cubicBezTo>
                <a:cubicBezTo>
                  <a:pt y="596" x="7022"/>
                  <a:pt y="532" x="7044"/>
                  <a:pt y="455" x="7044"/>
                </a:cubicBezTo>
                <a:cubicBezTo>
                  <a:pt y="386" x="7044"/>
                  <a:pt y="330" x="7026"/>
                  <a:pt y="287" x="6989"/>
                </a:cubicBezTo>
                <a:cubicBezTo>
                  <a:pt y="251" x="6959"/>
                  <a:pt y="234" x="6921"/>
                  <a:pt y="234" x="6876"/>
                </a:cubicBezTo>
                <a:close/>
                <a:moveTo>
                  <a:pt y="234" x="2466"/>
                </a:moveTo>
                <a:lnTo>
                  <a:pt y="289" x="2332"/>
                </a:lnTo>
                <a:lnTo>
                  <a:pt y="306" x="2338"/>
                </a:lnTo>
                <a:cubicBezTo>
                  <a:pt y="301" x="2351"/>
                  <a:pt y="299" x="2362"/>
                  <a:pt y="299" x="2372"/>
                </a:cubicBezTo>
                <a:cubicBezTo>
                  <a:pt y="299" x="2380"/>
                  <a:pt y="301" x="2387"/>
                  <a:pt y="305" x="2392"/>
                </a:cubicBezTo>
                <a:cubicBezTo>
                  <a:pt y="309" x="2396"/>
                  <a:pt y="316" x="2400"/>
                  <a:pt y="327" x="2402"/>
                </a:cubicBezTo>
                <a:cubicBezTo>
                  <a:pt y="341" x="2405"/>
                  <a:pt y="373" x="2407"/>
                  <a:pt y="422" x="2407"/>
                </a:cubicBezTo>
                <a:lnTo>
                  <a:pt y="740" x="2407"/>
                </a:lnTo>
                <a:cubicBezTo>
                  <a:pt y="787" x="2407"/>
                  <a:pt y="818" x="2405"/>
                  <a:pt y="832" x="2401"/>
                </a:cubicBezTo>
                <a:cubicBezTo>
                  <a:pt y="846" x="2398"/>
                  <a:pt y="856" x="2392"/>
                  <a:pt y="862" x="2385"/>
                </a:cubicBezTo>
                <a:cubicBezTo>
                  <a:pt y="869" x="2377"/>
                  <a:pt y="872" x="2370"/>
                  <a:pt y="872" x="2362"/>
                </a:cubicBezTo>
                <a:cubicBezTo>
                  <a:pt y="872" x="2351"/>
                  <a:pt y="864" x="2338"/>
                  <a:pt y="850" x="2322"/>
                </a:cubicBezTo>
                <a:cubicBezTo>
                  <a:pt y="836" x="2306"/>
                  <a:pt y="828" x="2296"/>
                  <a:pt y="826" x="2290"/>
                </a:cubicBezTo>
                <a:cubicBezTo>
                  <a:pt y="821" x="2281"/>
                  <a:pt y="819" x="2273"/>
                  <a:pt y="819" x="2264"/>
                </a:cubicBezTo>
                <a:cubicBezTo>
                  <a:pt y="819" x="2253"/>
                  <a:pt y="823" x="2244"/>
                  <a:pt y="832" x="2236"/>
                </a:cubicBezTo>
                <a:cubicBezTo>
                  <a:pt y="840" x="2228"/>
                  <a:pt y="849" x="2224"/>
                  <a:pt y="861" x="2224"/>
                </a:cubicBezTo>
                <a:cubicBezTo>
                  <a:pt y="872" x="2224"/>
                  <a:pt y="883" x="2231"/>
                  <a:pt y="894" x="2246"/>
                </a:cubicBezTo>
                <a:cubicBezTo>
                  <a:pt y="905" x="2260"/>
                  <a:pt y="910" x="2282"/>
                  <a:pt y="910" x="2312"/>
                </a:cubicBezTo>
                <a:cubicBezTo>
                  <a:pt y="910" x="2364"/>
                  <a:pt y="892" x="2406"/>
                  <a:pt y="854" x="2438"/>
                </a:cubicBezTo>
                <a:cubicBezTo>
                  <a:pt y="817" x="2471"/>
                  <a:pt y="761" x="2487"/>
                  <a:pt y="684" x="2487"/>
                </a:cubicBezTo>
                <a:lnTo>
                  <a:pt y="234" x="2487"/>
                </a:lnTo>
                <a:close/>
              </a:path>
            </a:pathLst>
          </a:custGeom>
          <a:solidFill>
            <a:srgbClr val="000000"/>
          </a:solidFill>
          <a:ln w="1905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</p:sp>
      <p:pic>
        <p:nvPicPr>
          <p:cNvPr id="165" name="Shape 16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819875" x="5401125"/>
            <a:ext cy="1017249" cx="3073624"/>
          </a:xfrm>
          <a:prstGeom prst="rect">
            <a:avLst/>
          </a:prstGeom>
        </p:spPr>
      </p:pic>
      <p:sp>
        <p:nvSpPr>
          <p:cNvPr id="166" name="Shape 166"/>
          <p:cNvSpPr txBox="1"/>
          <p:nvPr/>
        </p:nvSpPr>
        <p:spPr>
          <a:xfrm>
            <a:off y="1341450" x="728425"/>
            <a:ext cy="3584400" cx="7826399"/>
          </a:xfrm>
          <a:prstGeom prst="rect">
            <a:avLst/>
          </a:prstGeom>
          <a:ln w="9525" cap="flat">
            <a:solidFill>
              <a:srgbClr val="FFFFFF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b="1" sz="1800" lang="es" i="1">
                <a:solidFill>
                  <a:srgbClr val="FFFFFF"/>
                </a:solidFill>
              </a:rPr>
              <a:t>Un grupo de personas trabajando juntas en la misma materia, pero sin ninguna coordinación entre ellos, en la que cada uno realiza su trabajo de forma individual y sin que le afecte el trabajo del resto de compañeros, no forma un equipo.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b="1" sz="1800" lang="es" i="1">
                <a:solidFill>
                  <a:srgbClr val="FFFFFF"/>
                </a:solidFill>
              </a:rPr>
              <a:t>El trabajo en equipo no es simplemente la suma de aportaciones individuales.</a:t>
            </a:r>
          </a:p>
          <a:p>
            <a:pPr rtl="0" lvl="0">
              <a:buNone/>
            </a:pPr>
            <a:r>
              <a:rPr b="1" sz="1800" lang="es" i="1">
                <a:solidFill>
                  <a:srgbClr val="FFFFFF"/>
                </a:solidFill>
              </a:rPr>
              <a:t>Por ejemplo, un grupo de dependientes de un gran almacén, cada uno responsable de su sector, no forman un equipo de trabajo.</a:t>
            </a:r>
            <a:r>
              <a:rPr sz="1800" lang="es" i="1">
                <a:solidFill>
                  <a:srgbClr val="FFFFFF"/>
                </a:solidFill>
              </a:rPr>
              <a:t> </a:t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u="sng" sz="1100" lang="es">
                <a:solidFill>
                  <a:schemeClr val="hlink"/>
                </a:solidFill>
                <a:hlinkClick r:id="rId5"/>
              </a:rPr>
              <a:t>http://www.youtube.com/watch?v=EnQhERZwF5k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71" name="Shape 1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47900" x="0"/>
            <a:ext cy="5191399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>
            <p:ph type="title"/>
          </p:nvPr>
        </p:nvSpPr>
        <p:spPr>
          <a:xfrm>
            <a:off y="342753" x="3497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               </a:t>
            </a:r>
            <a:r>
              <a:rPr lang="es">
                <a:solidFill>
                  <a:srgbClr val="9900FF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sz="4800" lang="es">
                <a:solidFill>
                  <a:srgbClr val="9900FF"/>
                </a:solidFill>
                <a:latin typeface="Oswald"/>
                <a:ea typeface="Oswald"/>
                <a:cs typeface="Oswald"/>
                <a:sym typeface="Oswald"/>
              </a:rPr>
              <a:t>    TRABAJO EN EQUIPO.</a:t>
            </a:r>
            <a:r>
              <a:rPr lang="es">
                <a:solidFill>
                  <a:srgbClr val="9900FF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s">
                <a:latin typeface="Oswald"/>
                <a:ea typeface="Oswald"/>
                <a:cs typeface="Oswald"/>
                <a:sym typeface="Oswald"/>
              </a:rPr>
              <a:t> 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Es parte de las estrategias y procedimientos que un grupo humano utiliza para lograr metas propuestas, una de las características que utiliza el trabajo en equipo puede ser:</a:t>
            </a:r>
          </a:p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°integracion armonica.</a:t>
            </a:r>
          </a:p>
          <a:p>
            <a:pPr rtl="0" lvl="0">
              <a:buClr>
                <a:srgbClr val="000000"/>
              </a:buClr>
              <a:buSzPct val="61111"/>
              <a:buFont typeface="Arial"/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°buena actitud.</a:t>
            </a:r>
          </a:p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°ser responsables y compartidos</a:t>
            </a:r>
          </a:p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 con los miembros.</a:t>
            </a:r>
          </a:p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°necesita que los programas se </a:t>
            </a:r>
          </a:p>
          <a:p>
            <a:pPr rtl="0" lvl="0">
              <a:buNone/>
            </a:pPr>
            <a:r>
              <a:rPr sz="1800" lang="es">
                <a:solidFill>
                  <a:srgbClr val="FFFEFE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planifiquen.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s"/>
              <a:t>                               </a:t>
            </a:r>
          </a:p>
        </p:txBody>
      </p:sp>
      <p:pic>
        <p:nvPicPr>
          <p:cNvPr id="174" name="Shape 17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310975" x="6573925"/>
            <a:ext cy="1074599" cx="1715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122200" x="4787525"/>
            <a:ext cy="1188774" cx="1786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80" name="Shape 1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500" cx="9143998"/>
          </a:xfrm>
          <a:prstGeom prst="rect">
            <a:avLst/>
          </a:prstGeom>
        </p:spPr>
      </p:pic>
      <p:pic>
        <p:nvPicPr>
          <p:cNvPr id="181" name="Shape 18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0" x="7739075"/>
            <a:ext cy="1404924" cx="1404924"/>
          </a:xfrm>
          <a:prstGeom prst="rect">
            <a:avLst/>
          </a:prstGeom>
        </p:spPr>
      </p:pic>
      <p:sp>
        <p:nvSpPr>
          <p:cNvPr id="182" name="Shape 182"/>
          <p:cNvSpPr txBox="1"/>
          <p:nvPr>
            <p:ph idx="1" type="body"/>
          </p:nvPr>
        </p:nvSpPr>
        <p:spPr>
          <a:xfrm>
            <a:off y="1063375" x="52375"/>
            <a:ext cy="3651600" cx="82296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s"/>
              <a:t>Trabajo en equipo es cuando un conjunto de personas se juntan y se ponen de acuerdo para realizar un trabajo, proyecto, etc. </a:t>
            </a:r>
          </a:p>
          <a:p>
            <a:pPr rtl="0" lvl="0">
              <a:buNone/>
            </a:pPr>
            <a:r>
              <a:rPr sz="2400" lang="es"/>
              <a:t>Estas personas escogen una parte del trabajo y empiezan a realizarlo y cuando van terminando se van ayudando unos a otros para mejorar el trabajo y cada vez mejorar más el trabajo. Estos cuando se van a escoger la parte del trabajo que van a realizar cada uno escoge algo del trabajo donde es hábil para agilizar el trabajo</a:t>
            </a:r>
          </a:p>
        </p:txBody>
      </p:sp>
      <p:sp>
        <p:nvSpPr>
          <p:cNvPr id="183" name="Shape 18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s">
                <a:solidFill>
                  <a:srgbClr val="FF2F72"/>
                </a:solidFill>
              </a:rPr>
              <a:t>Trabajo en equipo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FC5E8"/>
        </a:solidFill>
      </p:bgPr>
    </p:bg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y="95025" x="71275"/>
            <a:ext cy="5048400" cx="907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lnSpc>
                <a:spcPct val="115000"/>
              </a:lnSpc>
              <a:spcBef>
                <a:spcPts val="500"/>
              </a:spcBef>
              <a:buNone/>
            </a:pPr>
            <a:r>
              <a:rPr sz="2000" lang="es"/>
              <a:t>Trabajo en equipo es el conjunto de personas que trabajan juntos para lograr un objetivo concreto y  también es muy importante porque trabajando en equipo se pueden ayudar mutuamente y terminar  un objetivo con facilidad por ejemplo: para que funcione una empresa no solo se puede hacer con una sola persona porque se necesita de varias  personas las cuales se ayudan mutuamente  para lograr a hacer crecer una empresa.</a:t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500"/>
              </a:spcBef>
              <a:buNone/>
            </a:pPr>
            <a:r>
              <a:rPr sz="2000" lang="es"/>
              <a:t>            </a:t>
            </a:r>
          </a:p>
          <a:p>
            <a:r>
              <a:t/>
            </a:r>
          </a:p>
          <a:p>
            <a:pPr algn="ctr" rtl="0" lvl="0">
              <a:lnSpc>
                <a:spcPct val="115000"/>
              </a:lnSpc>
              <a:spcBef>
                <a:spcPts val="500"/>
              </a:spcBef>
              <a:buNone/>
            </a:pPr>
            <a:r>
              <a:rPr sz="2000" lang="es"/>
              <a:t>                                                         Miller pérez</a:t>
            </a:r>
          </a:p>
          <a:p>
            <a:pPr algn="ctr" rtl="0" lvl="0">
              <a:lnSpc>
                <a:spcPct val="115000"/>
              </a:lnSpc>
              <a:spcBef>
                <a:spcPts val="50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sz="2000" lang="es"/>
              <a:t>                                                         Anderson Borja Martinez</a:t>
            </a:r>
          </a:p>
          <a:p>
            <a:r>
              <a:t/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744250" x="371850"/>
            <a:ext cy="2399249" cx="42664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y="105775" x="0"/>
            <a:ext cy="4857299" cx="9030899"/>
          </a:xfrm>
          <a:prstGeom prst="rect">
            <a:avLst/>
          </a:prstGeom>
          <a:noFill/>
          <a:ln w="9525" cap="flat">
            <a:solidFill>
              <a:srgbClr val="FFF8F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
</a:t>
            </a: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Trabajo en equipo es cuando varios integrantes trabajan y se esfuerzan por un objetivo en común,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colaborandosen y apoyándose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mutuamente sin dejarse decaer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uno al otro y cada uno cumpliendo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 su deber. Sabiendo trabajar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equipo podemos llegar muy lejos </a:t>
            </a:r>
          </a:p>
          <a:p>
            <a:pPr rtl="0" lvl="0">
              <a:buNone/>
            </a:pPr>
            <a:r>
              <a:rPr sz="2400" lang="e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y lograr grandes éxitos.</a:t>
            </a:r>
          </a:p>
          <a:p>
            <a:pPr rtl="0" lvl="0">
              <a:buNone/>
            </a:pPr>
            <a:r>
              <a:rPr sz="1800" lang="es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Genifer Moreno	</a:t>
            </a:r>
          </a:p>
          <a:p>
            <a:pPr rtl="0" lvl="0">
              <a:buNone/>
            </a:pPr>
            <a:r>
              <a:rPr sz="1800" lang="es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Michell Muñoz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86674" x="5381500"/>
            <a:ext cy="3279175" cx="3486899"/>
          </a:xfrm>
          <a:prstGeom prst="rect">
            <a:avLst/>
          </a:prstGeom>
        </p:spPr>
      </p:pic>
      <p:pic>
        <p:nvPicPr>
          <p:cNvPr id="93" name="Shape 9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0" x="71425"/>
            <a:ext cy="912624" cx="17502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y="915075" x="118500"/>
            <a:ext cy="1886699" cx="8907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s"/>
              <a:t>trabajo en equipo es cuando varias personas o integrantes cumplen una función que dan al mismo objetivo, por lo tanto el equipo necesita su miembros para poder cumplir su función.</a:t>
            </a:r>
          </a:p>
          <a:p>
            <a:pPr rtl="0" lvl="0">
              <a:buNone/>
            </a:pPr>
            <a:r>
              <a:rPr sz="1800" lang="es"/>
              <a:t>lo más importante que debe tener un equipo es que siempre tiene que haber respeto por el otro, mantener un liderazgo, ser responsable etc. </a:t>
            </a:r>
          </a:p>
          <a:p>
            <a:pPr rtl="0" lvl="0">
              <a:buNone/>
            </a:pPr>
            <a:r>
              <a:rPr sz="1800" lang="es"/>
              <a:t>                                   </a:t>
            </a:r>
          </a:p>
        </p:txBody>
      </p:sp>
      <p:sp>
        <p:nvSpPr>
          <p:cNvPr id="99" name="Shape 99"/>
          <p:cNvSpPr/>
          <p:nvPr/>
        </p:nvSpPr>
        <p:spPr>
          <a:xfrm>
            <a:off y="146665" x="185350"/>
            <a:ext cy="618826" cx="8191562"/>
          </a:xfrm>
          <a:custGeom>
            <a:pathLst>
              <a:path w="10378" extrusionOk="0" h="784">
                <a:moveTo>
                  <a:pt y="97" x="2287"/>
                </a:moveTo>
                <a:cubicBezTo>
                  <a:pt y="97" x="2339"/>
                  <a:pt y="100" x="2375"/>
                  <a:pt y="107" x="2396"/>
                </a:cubicBezTo>
                <a:cubicBezTo>
                  <a:pt y="113" x="2417"/>
                  <a:pt y="126" x="2433"/>
                  <a:pt y="144" x="2445"/>
                </a:cubicBezTo>
                <a:cubicBezTo>
                  <a:pt y="162" x="2456"/>
                  <a:pt y="183" x="2462"/>
                  <a:pt y="207" x="2462"/>
                </a:cubicBezTo>
                <a:cubicBezTo>
                  <a:pt y="232" x="2462"/>
                  <a:pt y="252" x="2456"/>
                  <a:pt y="269" x="2444"/>
                </a:cubicBezTo>
                <a:cubicBezTo>
                  <a:pt y="286" x="2431"/>
                  <a:pt y="298" x="2413"/>
                  <a:pt y="305" x="2389"/>
                </a:cubicBezTo>
                <a:cubicBezTo>
                  <a:pt y="310" x="2371"/>
                  <a:pt y="313" x="2341"/>
                  <a:pt y="313" x="2299"/>
                </a:cubicBezTo>
                <a:lnTo>
                  <a:pt y="313" x="2144"/>
                </a:lnTo>
                <a:lnTo>
                  <a:pt y="97" x="2144"/>
                </a:lnTo>
                <a:close/>
                <a:moveTo>
                  <a:pt y="91" x="987"/>
                </a:moveTo>
                <a:cubicBezTo>
                  <a:pt y="91" x="1040"/>
                  <a:pt y="102" x="1079"/>
                  <a:pt y="124" x="1103"/>
                </a:cubicBezTo>
                <a:cubicBezTo>
                  <a:pt y="146" x="1128"/>
                  <a:pt y="174" x="1140"/>
                  <a:pt y="208" x="1140"/>
                </a:cubicBezTo>
                <a:cubicBezTo>
                  <a:pt y="231" x="1140"/>
                  <a:pt y="252" x="1134"/>
                  <a:pt y="272" x="1121"/>
                </a:cubicBezTo>
                <a:cubicBezTo>
                  <a:pt y="291" x="1108"/>
                  <a:pt y="306" x="1090"/>
                  <a:pt y="315" x="1065"/>
                </a:cubicBezTo>
                <a:cubicBezTo>
                  <a:pt y="324" x="1041"/>
                  <a:pt y="328" x="1007"/>
                  <a:pt y="328" x="964"/>
                </a:cubicBezTo>
                <a:lnTo>
                  <a:pt y="328" x="760"/>
                </a:lnTo>
                <a:lnTo>
                  <a:pt y="91" x="760"/>
                </a:lnTo>
                <a:close/>
                <a:moveTo>
                  <a:pt y="97" x="9333"/>
                </a:moveTo>
                <a:cubicBezTo>
                  <a:pt y="97" x="9375"/>
                  <a:pt y="99" x="9405"/>
                  <a:pt y="103" x="9421"/>
                </a:cubicBezTo>
                <a:cubicBezTo>
                  <a:pt y="110" x="9446"/>
                  <a:pt y="124" x="9466"/>
                  <a:pt y="145" x="9481"/>
                </a:cubicBezTo>
                <a:cubicBezTo>
                  <a:pt y="167" x="9496"/>
                  <a:pt y="192" x="9503"/>
                  <a:pt y="222" x="9503"/>
                </a:cubicBezTo>
                <a:cubicBezTo>
                  <a:pt y="263" x="9503"/>
                  <a:pt y="296" x="9491"/>
                  <a:pt y="318" x="9465"/>
                </a:cubicBezTo>
                <a:cubicBezTo>
                  <a:pt y="341" x="9439"/>
                  <a:pt y="353" x="9396"/>
                  <a:pt y="353" x="9334"/>
                </a:cubicBezTo>
                <a:lnTo>
                  <a:pt y="353" x="9149"/>
                </a:lnTo>
                <a:lnTo>
                  <a:pt y="97" x="9149"/>
                </a:lnTo>
                <a:close/>
                <a:moveTo>
                  <a:pt y="87" x="1631"/>
                </a:moveTo>
                <a:cubicBezTo>
                  <a:pt y="126" x="1642"/>
                  <a:pt y="176" x="1659"/>
                  <a:pt y="236" x="1682"/>
                </a:cubicBezTo>
                <a:lnTo>
                  <a:pt y="434" x="1757"/>
                </a:lnTo>
                <a:lnTo>
                  <a:pt y="434" x="1514"/>
                </a:lnTo>
                <a:lnTo>
                  <a:pt y="224" x="1593"/>
                </a:lnTo>
                <a:cubicBezTo>
                  <a:pt y="179" x="1609"/>
                  <a:pt y="133" x="1622"/>
                  <a:pt y="87" x="1631"/>
                </a:cubicBezTo>
                <a:close/>
                <a:moveTo>
                  <a:pt y="87" x="2965"/>
                </a:moveTo>
                <a:cubicBezTo>
                  <a:pt y="126" x="2976"/>
                  <a:pt y="176" x="2993"/>
                  <a:pt y="236" x="3016"/>
                </a:cubicBezTo>
                <a:lnTo>
                  <a:pt y="434" x="3091"/>
                </a:lnTo>
                <a:lnTo>
                  <a:pt y="434" x="2848"/>
                </a:lnTo>
                <a:lnTo>
                  <a:pt y="224" x="2927"/>
                </a:lnTo>
                <a:cubicBezTo>
                  <a:pt y="179" x="2943"/>
                  <a:pt y="133" x="2956"/>
                  <a:pt y="87" x="2965"/>
                </a:cubicBezTo>
                <a:close/>
                <a:moveTo>
                  <a:pt y="397" x="2310"/>
                </a:moveTo>
                <a:cubicBezTo>
                  <a:pt y="397" x="2355"/>
                  <a:pt y="401" x="2390"/>
                  <a:pt y="409" x="2414"/>
                </a:cubicBezTo>
                <a:cubicBezTo>
                  <a:pt y="417" x="2439"/>
                  <a:pt y="431" x="2458"/>
                  <a:pt y="451" x="2471"/>
                </a:cubicBezTo>
                <a:cubicBezTo>
                  <a:pt y="471" x="2485"/>
                  <a:pt y="494" x="2492"/>
                  <a:pt y="520" x="2492"/>
                </a:cubicBezTo>
                <a:cubicBezTo>
                  <a:pt y="543" x="2492"/>
                  <a:pt y="563" x="2487"/>
                  <a:pt y="581" x="2478"/>
                </a:cubicBezTo>
                <a:cubicBezTo>
                  <a:pt y="598" x="2468"/>
                  <a:pt y="611" x="2456"/>
                  <a:pt y="621" x="2441"/>
                </a:cubicBezTo>
                <a:cubicBezTo>
                  <a:pt y="630" x="2427"/>
                  <a:pt y="636" x="2409"/>
                  <a:pt y="640" x="2387"/>
                </a:cubicBezTo>
                <a:cubicBezTo>
                  <a:pt y="642" x="2374"/>
                  <a:pt y="644" x="2353"/>
                  <a:pt y="644" x="2322"/>
                </a:cubicBezTo>
                <a:lnTo>
                  <a:pt y="644" x="2144"/>
                </a:lnTo>
                <a:lnTo>
                  <a:pt y="397" x="2144"/>
                </a:lnTo>
                <a:close/>
                <a:moveTo>
                  <a:pt y="81" x="4202"/>
                </a:moveTo>
                <a:cubicBezTo>
                  <a:pt y="81" x="4249"/>
                  <a:pt y="93" x="4291"/>
                  <a:pt y="117" x="4329"/>
                </a:cubicBezTo>
                <a:cubicBezTo>
                  <a:pt y="141" x="4367"/>
                  <a:pt y="175" x="4396"/>
                  <a:pt y="218" x="4416"/>
                </a:cubicBezTo>
                <a:cubicBezTo>
                  <a:pt y="261" x="4435"/>
                  <a:pt y="312" x="4445"/>
                  <a:pt y="371" x="4445"/>
                </a:cubicBezTo>
                <a:cubicBezTo>
                  <a:pt y="463" x="4445"/>
                  <a:pt y="534" x="4422"/>
                  <a:pt y="584" x="4376"/>
                </a:cubicBezTo>
                <a:cubicBezTo>
                  <a:pt y="634" x="4330"/>
                  <a:pt y="659" x="4271"/>
                  <a:pt y="659" x="4200"/>
                </a:cubicBezTo>
                <a:cubicBezTo>
                  <a:pt y="659" x="4130"/>
                  <a:pt y="634" x="4072"/>
                  <a:pt y="585" x="4026"/>
                </a:cubicBezTo>
                <a:cubicBezTo>
                  <a:pt y="535" x="3979"/>
                  <a:pt y="467" x="3956"/>
                  <a:pt y="381" x="3956"/>
                </a:cubicBezTo>
                <a:cubicBezTo>
                  <a:pt y="273" x="3956"/>
                  <a:pt y="196" x="3980"/>
                  <a:pt y="150" x="4028"/>
                </a:cubicBezTo>
                <a:cubicBezTo>
                  <a:pt y="104" x="4077"/>
                  <a:pt y="81" x="4135"/>
                  <a:pt y="81" x="4202"/>
                </a:cubicBezTo>
                <a:close/>
                <a:moveTo>
                  <a:pt y="81" x="7586"/>
                </a:moveTo>
                <a:cubicBezTo>
                  <a:pt y="81" x="7633"/>
                  <a:pt y="93" x="7676"/>
                  <a:pt y="117" x="7714"/>
                </a:cubicBezTo>
                <a:cubicBezTo>
                  <a:pt y="141" x="7752"/>
                  <a:pt y="174" x="7780"/>
                  <a:pt y="218" x="7800"/>
                </a:cubicBezTo>
                <a:cubicBezTo>
                  <a:pt y="261" x="7820"/>
                  <a:pt y="312" x="7830"/>
                  <a:pt y="370" x="7830"/>
                </a:cubicBezTo>
                <a:cubicBezTo>
                  <a:pt y="472" x="7830"/>
                  <a:pt y="548" x="7802"/>
                  <a:pt y="599" x="7746"/>
                </a:cubicBezTo>
                <a:cubicBezTo>
                  <a:pt y="568" x="7711"/>
                  <a:pt y="546" x="7666"/>
                  <a:pt y="530" x="7611"/>
                </a:cubicBezTo>
                <a:lnTo>
                  <a:pt y="599" x="7588"/>
                </a:lnTo>
                <a:cubicBezTo>
                  <a:pt y="607" x="7621"/>
                  <a:pt y="621" x="7652"/>
                  <a:pt y="640" x="7682"/>
                </a:cubicBezTo>
                <a:cubicBezTo>
                  <a:pt y="653" x="7652"/>
                  <a:pt y="659" x="7620"/>
                  <a:pt y="659" x="7586"/>
                </a:cubicBezTo>
                <a:cubicBezTo>
                  <a:pt y="659" x="7514"/>
                  <a:pt y="634" x="7455"/>
                  <a:pt y="584" x="7409"/>
                </a:cubicBezTo>
                <a:cubicBezTo>
                  <a:pt y="535" x="7363"/>
                  <a:pt y="463" x="7340"/>
                  <a:pt y="370" x="7340"/>
                </a:cubicBezTo>
                <a:cubicBezTo>
                  <a:pt y="274" x="7340"/>
                  <a:pt y="202" x="7364"/>
                  <a:pt y="154" x="7410"/>
                </a:cubicBezTo>
                <a:cubicBezTo>
                  <a:pt y="105" x="7457"/>
                  <a:pt y="81" x="7515"/>
                  <a:pt y="81" x="7586"/>
                </a:cubicBezTo>
                <a:close/>
                <a:moveTo>
                  <a:pt y="81" x="10036"/>
                </a:moveTo>
                <a:cubicBezTo>
                  <a:pt y="81" x="10083"/>
                  <a:pt y="93" x="10126"/>
                  <a:pt y="117" x="10164"/>
                </a:cubicBezTo>
                <a:cubicBezTo>
                  <a:pt y="141" x="10202"/>
                  <a:pt y="175" x="10231"/>
                  <a:pt y="218" x="10250"/>
                </a:cubicBezTo>
                <a:cubicBezTo>
                  <a:pt y="261" x="10270"/>
                  <a:pt y="312" x="10280"/>
                  <a:pt y="371" x="10280"/>
                </a:cubicBezTo>
                <a:cubicBezTo>
                  <a:pt y="463" x="10280"/>
                  <a:pt y="534" x="10257"/>
                  <a:pt y="584" x="10211"/>
                </a:cubicBezTo>
                <a:cubicBezTo>
                  <a:pt y="634" x="10165"/>
                  <a:pt y="659" x="10106"/>
                  <a:pt y="659" x="10035"/>
                </a:cubicBezTo>
                <a:cubicBezTo>
                  <a:pt y="659" x="9965"/>
                  <a:pt y="634" x="9906"/>
                  <a:pt y="585" x="9860"/>
                </a:cubicBezTo>
                <a:cubicBezTo>
                  <a:pt y="535" x="9814"/>
                  <a:pt y="467" x="9791"/>
                  <a:pt y="381" x="9791"/>
                </a:cubicBezTo>
                <a:cubicBezTo>
                  <a:pt y="273" x="9791"/>
                  <a:pt y="196" x="9815"/>
                  <a:pt y="150" x="9863"/>
                </a:cubicBezTo>
                <a:cubicBezTo>
                  <a:pt y="104" x="9911"/>
                  <a:pt y="81" x="9969"/>
                  <a:pt y="81" x="10036"/>
                </a:cubicBezTo>
                <a:close/>
                <a:moveTo>
                  <a:pt y="12" x="0"/>
                </a:moveTo>
                <a:lnTo>
                  <a:pt y="97" x="0"/>
                </a:lnTo>
                <a:lnTo>
                  <a:pt y="97" x="235"/>
                </a:lnTo>
                <a:lnTo>
                  <a:pt y="728" x="235"/>
                </a:lnTo>
                <a:lnTo>
                  <a:pt y="728" x="330"/>
                </a:lnTo>
                <a:lnTo>
                  <a:pt y="97" x="330"/>
                </a:lnTo>
                <a:lnTo>
                  <a:pt y="97" x="567"/>
                </a:lnTo>
                <a:lnTo>
                  <a:pt y="12" x="567"/>
                </a:lnTo>
                <a:close/>
                <a:moveTo>
                  <a:pt y="12" x="666"/>
                </a:moveTo>
                <a:lnTo>
                  <a:pt y="728" x="666"/>
                </a:lnTo>
                <a:lnTo>
                  <a:pt y="728" x="760"/>
                </a:lnTo>
                <a:lnTo>
                  <a:pt y="410" x="760"/>
                </a:lnTo>
                <a:lnTo>
                  <a:pt y="410" x="870"/>
                </a:lnTo>
                <a:cubicBezTo>
                  <a:pt y="410" x="895"/>
                  <a:pt y="411" x="912"/>
                  <a:pt y="414" x="923"/>
                </a:cubicBezTo>
                <a:cubicBezTo>
                  <a:pt y="417" x="937"/>
                  <a:pt y="423" x="952"/>
                  <a:pt y="433" x="966"/>
                </a:cubicBezTo>
                <a:cubicBezTo>
                  <a:pt y="442" x="980"/>
                  <a:pt y="458" x="996"/>
                  <a:pt y="480" x="1014"/>
                </a:cubicBezTo>
                <a:cubicBezTo>
                  <a:pt y="503" x="1032"/>
                  <a:pt y="536" x="1055"/>
                  <a:pt y="579" x="1083"/>
                </a:cubicBezTo>
                <a:lnTo>
                  <a:pt y="728" x="1177"/>
                </a:lnTo>
                <a:lnTo>
                  <a:pt y="728" x="1296"/>
                </a:lnTo>
                <a:lnTo>
                  <a:pt y="533" x="1172"/>
                </a:lnTo>
                <a:cubicBezTo>
                  <a:pt y="495" x="1147"/>
                  <a:pt y="463" x="1121"/>
                  <a:pt y="438" x="1093"/>
                </a:cubicBezTo>
                <a:cubicBezTo>
                  <a:pt y="426" x="1080"/>
                  <a:pt y="414" x="1061"/>
                  <a:pt y="402" x="1036"/>
                </a:cubicBezTo>
                <a:cubicBezTo>
                  <a:pt y="393" x="1105"/>
                  <a:pt y="371" x="1156"/>
                  <a:pt y="336" x="1188"/>
                </a:cubicBezTo>
                <a:cubicBezTo>
                  <a:pt y="301" x="1221"/>
                  <a:pt y="258" x="1238"/>
                  <a:pt y="208" x="1238"/>
                </a:cubicBezTo>
                <a:cubicBezTo>
                  <a:pt y="168" x="1238"/>
                  <a:pt y="132" x="1228"/>
                  <a:pt y="100" x="1208"/>
                </a:cubicBezTo>
                <a:cubicBezTo>
                  <a:pt y="67" x="1188"/>
                  <a:pt y="44" x="1162"/>
                  <a:pt y="32" x="1128"/>
                </a:cubicBezTo>
                <a:cubicBezTo>
                  <a:pt y="19" x="1095"/>
                  <a:pt y="12" x="1047"/>
                  <a:pt y="12" x="983"/>
                </a:cubicBezTo>
                <a:close/>
                <a:moveTo>
                  <a:pt y="12" x="1583"/>
                </a:moveTo>
                <a:lnTo>
                  <a:pt y="728" x="1308"/>
                </a:lnTo>
                <a:lnTo>
                  <a:pt y="728" x="1408"/>
                </a:lnTo>
                <a:lnTo>
                  <a:pt y="511" x="1487"/>
                </a:lnTo>
                <a:lnTo>
                  <a:pt y="511" x="1786"/>
                </a:lnTo>
                <a:lnTo>
                  <a:pt y="728" x="1870"/>
                </a:lnTo>
                <a:lnTo>
                  <a:pt y="728" x="1978"/>
                </a:lnTo>
                <a:lnTo>
                  <a:pt y="12" x="1685"/>
                </a:lnTo>
                <a:close/>
                <a:moveTo>
                  <a:pt y="12" x="2049"/>
                </a:moveTo>
                <a:lnTo>
                  <a:pt y="728" x="2049"/>
                </a:lnTo>
                <a:lnTo>
                  <a:pt y="728" x="2322"/>
                </a:lnTo>
                <a:cubicBezTo>
                  <a:pt y="728" x="2368"/>
                  <a:pt y="724" x="2406"/>
                  <a:pt y="716" x="2438"/>
                </a:cubicBezTo>
                <a:cubicBezTo>
                  <a:pt y="708" x="2469"/>
                  <a:pt y="696" x="2495"/>
                  <a:pt y="681" x="2516"/>
                </a:cubicBezTo>
                <a:cubicBezTo>
                  <a:pt y="665" x="2537"/>
                  <a:pt y="643" x="2554"/>
                  <a:pt y="614" x="2569"/>
                </a:cubicBezTo>
                <a:cubicBezTo>
                  <a:pt y="585" x="2583"/>
                  <a:pt y="554" x="2590"/>
                  <a:pt y="520" x="2590"/>
                </a:cubicBezTo>
                <a:cubicBezTo>
                  <a:pt y="479" x="2590"/>
                  <a:pt y="443" x="2578"/>
                  <a:pt y="412" x="2555"/>
                </a:cubicBezTo>
                <a:cubicBezTo>
                  <a:pt y="381" x="2532"/>
                  <a:pt y="360" x="2498"/>
                  <a:pt y="347" x="2455"/>
                </a:cubicBezTo>
                <a:cubicBezTo>
                  <a:pt y="331" x="2489"/>
                  <a:pt y="309" x="2514"/>
                  <a:pt y="282" x="2530"/>
                </a:cubicBezTo>
                <a:cubicBezTo>
                  <a:pt y="255" x="2547"/>
                  <a:pt y="226" x="2555"/>
                  <a:pt y="195" x="2555"/>
                </a:cubicBezTo>
                <a:cubicBezTo>
                  <a:pt y="162" x="2555"/>
                  <a:pt y="131" x="2546"/>
                  <a:pt y="101" x="2527"/>
                </a:cubicBezTo>
                <a:cubicBezTo>
                  <a:pt y="71" x="2508"/>
                  <a:pt y="48" x="2482"/>
                  <a:pt y="34" x="2449"/>
                </a:cubicBezTo>
                <a:cubicBezTo>
                  <a:pt y="19" x="2416"/>
                  <a:pt y="12" x="2373"/>
                  <a:pt y="12" x="2318"/>
                </a:cubicBezTo>
                <a:close/>
                <a:moveTo>
                  <a:pt y="12" x="2916"/>
                </a:moveTo>
                <a:lnTo>
                  <a:pt y="728" x="2642"/>
                </a:lnTo>
                <a:lnTo>
                  <a:pt y="728" x="2742"/>
                </a:lnTo>
                <a:lnTo>
                  <a:pt y="511" x="2821"/>
                </a:lnTo>
                <a:lnTo>
                  <a:pt y="511" x="3120"/>
                </a:lnTo>
                <a:lnTo>
                  <a:pt y="728" x="3204"/>
                </a:lnTo>
                <a:lnTo>
                  <a:pt y="728" x="3312"/>
                </a:lnTo>
                <a:lnTo>
                  <a:pt y="12" x="3019"/>
                </a:lnTo>
                <a:close/>
                <a:moveTo>
                  <a:pt y="12" x="4945"/>
                </a:moveTo>
                <a:lnTo>
                  <a:pt y="728" x="4945"/>
                </a:lnTo>
                <a:lnTo>
                  <a:pt y="728" x="5479"/>
                </a:lnTo>
                <a:lnTo>
                  <a:pt y="644" x="5479"/>
                </a:lnTo>
                <a:lnTo>
                  <a:pt y="644" x="5040"/>
                </a:lnTo>
                <a:lnTo>
                  <a:pt y="400" x="5040"/>
                </a:lnTo>
                <a:lnTo>
                  <a:pt y="400" x="5436"/>
                </a:lnTo>
                <a:lnTo>
                  <a:pt y="316" x="5436"/>
                </a:lnTo>
                <a:lnTo>
                  <a:pt y="316" x="5040"/>
                </a:lnTo>
                <a:lnTo>
                  <a:pt y="97" x="5040"/>
                </a:lnTo>
                <a:lnTo>
                  <a:pt y="97" x="5462"/>
                </a:lnTo>
                <a:lnTo>
                  <a:pt y="12" x="5462"/>
                </a:lnTo>
                <a:close/>
                <a:moveTo>
                  <a:pt y="12" x="5609"/>
                </a:moveTo>
                <a:lnTo>
                  <a:pt y="728" x="5609"/>
                </a:lnTo>
                <a:lnTo>
                  <a:pt y="728" x="5700"/>
                </a:lnTo>
                <a:lnTo>
                  <a:pt y="166" x="5700"/>
                </a:lnTo>
                <a:lnTo>
                  <a:pt y="728" x="6076"/>
                </a:lnTo>
                <a:lnTo>
                  <a:pt y="728" x="6173"/>
                </a:lnTo>
                <a:lnTo>
                  <a:pt y="12" x="6173"/>
                </a:lnTo>
                <a:lnTo>
                  <a:pt y="12" x="6082"/>
                </a:lnTo>
                <a:lnTo>
                  <a:pt y="574" x="6082"/>
                </a:lnTo>
                <a:lnTo>
                  <a:pt y="12" x="5706"/>
                </a:lnTo>
                <a:close/>
                <a:moveTo>
                  <a:pt y="12" x="6612"/>
                </a:moveTo>
                <a:lnTo>
                  <a:pt y="728" x="6612"/>
                </a:lnTo>
                <a:lnTo>
                  <a:pt y="728" x="7146"/>
                </a:lnTo>
                <a:lnTo>
                  <a:pt y="644" x="7146"/>
                </a:lnTo>
                <a:lnTo>
                  <a:pt y="644" x="6707"/>
                </a:lnTo>
                <a:lnTo>
                  <a:pt y="400" x="6707"/>
                </a:lnTo>
                <a:lnTo>
                  <a:pt y="400" x="7103"/>
                </a:lnTo>
                <a:lnTo>
                  <a:pt y="316" x="7103"/>
                </a:lnTo>
                <a:lnTo>
                  <a:pt y="316" x="6707"/>
                </a:lnTo>
                <a:lnTo>
                  <a:pt y="97" x="6707"/>
                </a:lnTo>
                <a:lnTo>
                  <a:pt y="97" x="7129"/>
                </a:lnTo>
                <a:lnTo>
                  <a:pt y="12" x="7129"/>
                </a:lnTo>
                <a:close/>
                <a:moveTo>
                  <a:pt y="12" x="8793"/>
                </a:moveTo>
                <a:lnTo>
                  <a:pt y="728" x="8793"/>
                </a:lnTo>
                <a:lnTo>
                  <a:pt y="728" x="8888"/>
                </a:lnTo>
                <a:lnTo>
                  <a:pt y="12" x="8888"/>
                </a:lnTo>
                <a:close/>
                <a:moveTo>
                  <a:pt y="12" x="9055"/>
                </a:moveTo>
                <a:lnTo>
                  <a:pt y="728" x="9055"/>
                </a:lnTo>
                <a:lnTo>
                  <a:pt y="728" x="9149"/>
                </a:lnTo>
                <a:lnTo>
                  <a:pt y="437" x="9149"/>
                </a:lnTo>
                <a:lnTo>
                  <a:pt y="437" x="9333"/>
                </a:lnTo>
                <a:cubicBezTo>
                  <a:pt y="437" x="9434"/>
                  <a:pt y="416" x="9504"/>
                  <a:pt y="374" x="9543"/>
                </a:cubicBezTo>
                <a:cubicBezTo>
                  <a:pt y="332" x="9582"/>
                  <a:pt y="280" x="9601"/>
                  <a:pt y="219" x="9601"/>
                </a:cubicBezTo>
                <a:cubicBezTo>
                  <a:pt y="184" x="9601"/>
                  <a:pt y="151" x="9594"/>
                  <a:pt y="122" x="9579"/>
                </a:cubicBezTo>
                <a:cubicBezTo>
                  <a:pt y="92" x="9565"/>
                  <a:pt y="69" x="9546"/>
                  <a:pt y="53" x="9522"/>
                </a:cubicBezTo>
                <a:cubicBezTo>
                  <a:pt y="36" x="9498"/>
                  <a:pt y="25" x="9469"/>
                  <a:pt y="19" x="9434"/>
                </a:cubicBezTo>
                <a:cubicBezTo>
                  <a:pt y="14" x="9409"/>
                  <a:pt y="12" x="9372"/>
                  <a:pt y="12" x="9325"/>
                </a:cubicBezTo>
                <a:close/>
                <a:moveTo>
                  <a:pt y="12" x="3638"/>
                </a:moveTo>
                <a:lnTo>
                  <a:pt y="505" x="3638"/>
                </a:lnTo>
                <a:cubicBezTo>
                  <a:pt y="546" x="3638"/>
                  <a:pt y="576" x="3634"/>
                  <a:pt y="595" x="3628"/>
                </a:cubicBezTo>
                <a:cubicBezTo>
                  <a:pt y="614" x="3621"/>
                  <a:pt y="629" x="3610"/>
                  <a:pt y="639" x="3592"/>
                </a:cubicBezTo>
                <a:cubicBezTo>
                  <a:pt y="650" x="3575"/>
                  <a:pt y="656" x="3555"/>
                  <a:pt y="656" x="3531"/>
                </a:cubicBezTo>
                <a:cubicBezTo>
                  <a:pt y="656" x="3499"/>
                  <a:pt y="646" x="3473"/>
                  <a:pt y="625" x="3455"/>
                </a:cubicBezTo>
                <a:cubicBezTo>
                  <a:pt y="605" x="3437"/>
                  <a:pt y="568" x="3427"/>
                  <a:pt y="513" x="3424"/>
                </a:cubicBezTo>
                <a:lnTo>
                  <a:pt y="525" x="3339"/>
                </a:lnTo>
                <a:cubicBezTo>
                  <a:pt y="596" x="3338"/>
                  <a:pt y="650" x="3354"/>
                  <a:pt y="686" x="3387"/>
                </a:cubicBezTo>
                <a:cubicBezTo>
                  <a:pt y="722" x="3420"/>
                  <a:pt y="740" x="3468"/>
                  <a:pt y="740" x="3531"/>
                </a:cubicBezTo>
                <a:cubicBezTo>
                  <a:pt y="740" x="3574"/>
                  <a:pt y="732" x="3610"/>
                  <a:pt y="714" x="3642"/>
                </a:cubicBezTo>
                <a:cubicBezTo>
                  <a:pt y="697" x="3673"/>
                  <a:pt y="672" x="3696"/>
                  <a:pt y="639" x="3711"/>
                </a:cubicBezTo>
                <a:cubicBezTo>
                  <a:pt y="606" x="3725"/>
                  <a:pt y="560" x="3732"/>
                  <a:pt y="500" x="3732"/>
                </a:cubicBezTo>
                <a:lnTo>
                  <a:pt y="12" x="3732"/>
                </a:lnTo>
                <a:close/>
                <a:moveTo>
                  <a:pt y="0" x="4201"/>
                </a:moveTo>
                <a:cubicBezTo>
                  <a:pt y="0" x="4100"/>
                  <a:pt y="33" x="4018"/>
                  <a:pt y="100" x="3954"/>
                </a:cubicBezTo>
                <a:cubicBezTo>
                  <a:pt y="168" x="3890"/>
                  <a:pt y="261" x="3858"/>
                  <a:pt y="379" x="3858"/>
                </a:cubicBezTo>
                <a:cubicBezTo>
                  <a:pt y="442" x="3858"/>
                  <a:pt y="502" x="3872"/>
                  <a:pt y="558" x="3899"/>
                </a:cubicBezTo>
                <a:cubicBezTo>
                  <a:pt y="614" x="3927"/>
                  <a:pt y="659" x="3967"/>
                  <a:pt y="691" x="4020"/>
                </a:cubicBezTo>
                <a:cubicBezTo>
                  <a:pt y="724" x="4073"/>
                  <a:pt y="740" x="4133"/>
                  <a:pt y="740" x="4201"/>
                </a:cubicBezTo>
                <a:cubicBezTo>
                  <a:pt y="740" x="4263"/>
                  <a:pt y="726" x="4321"/>
                  <a:pt y="696" x="4375"/>
                </a:cubicBezTo>
                <a:cubicBezTo>
                  <a:pt y="667" x="4428"/>
                  <a:pt y="623" x="4470"/>
                  <a:pt y="566" x="4499"/>
                </a:cubicBezTo>
                <a:cubicBezTo>
                  <a:pt y="509" x="4528"/>
                  <a:pt y="444" x="4543"/>
                  <a:pt y="371" x="4543"/>
                </a:cubicBezTo>
                <a:cubicBezTo>
                  <a:pt y="299" x="4543"/>
                  <a:pt y="235" x="4529"/>
                  <a:pt y="179" x="4501"/>
                </a:cubicBezTo>
                <a:cubicBezTo>
                  <a:pt y="122" x="4473"/>
                  <a:pt y="78" x="4433"/>
                  <a:pt y="47" x="4380"/>
                </a:cubicBezTo>
                <a:cubicBezTo>
                  <a:pt y="15" x="4327"/>
                  <a:pt y="0" x="4267"/>
                  <a:pt y="0" x="4201"/>
                </a:cubicBezTo>
                <a:close/>
                <a:moveTo>
                  <a:pt y="12" x="8056"/>
                </a:moveTo>
                <a:lnTo>
                  <a:pt y="426" x="8056"/>
                </a:lnTo>
                <a:cubicBezTo>
                  <a:pt y="502" x="8056"/>
                  <a:pt y="561" x="8065"/>
                  <a:pt y="605" x="8083"/>
                </a:cubicBezTo>
                <a:cubicBezTo>
                  <a:pt y="649" x="8102"/>
                  <a:pt y="682" x="8132"/>
                  <a:pt y="706" x="8175"/>
                </a:cubicBezTo>
                <a:cubicBezTo>
                  <a:pt y="729" x="8217"/>
                  <a:pt y="740" x="8272"/>
                  <a:pt y="740" x="8339"/>
                </a:cubicBezTo>
                <a:cubicBezTo>
                  <a:pt y="740" x="8408"/>
                  <a:pt y="727" x="8464"/>
                  <a:pt y="701" x="8506"/>
                </a:cubicBezTo>
                <a:cubicBezTo>
                  <a:pt y="674" x="8549"/>
                  <a:pt y="639" x="8578"/>
                  <a:pt y="597" x="8595"/>
                </a:cubicBezTo>
                <a:cubicBezTo>
                  <a:pt y="555" x="8611"/>
                  <a:pt y="498" x="8619"/>
                  <a:pt y="426" x="8619"/>
                </a:cubicBezTo>
                <a:lnTo>
                  <a:pt y="12" x="8619"/>
                </a:lnTo>
                <a:lnTo>
                  <a:pt y="12" x="8524"/>
                </a:lnTo>
                <a:lnTo>
                  <a:pt y="425" x="8524"/>
                </a:lnTo>
                <a:cubicBezTo>
                  <a:pt y="515" x="8524"/>
                  <a:pt y="576" x="8510"/>
                  <a:pt y="607" x="8480"/>
                </a:cubicBezTo>
                <a:cubicBezTo>
                  <a:pt y="639" x="8450"/>
                  <a:pt y="655" x="8401"/>
                  <a:pt y="655" x="8331"/>
                </a:cubicBezTo>
                <a:cubicBezTo>
                  <a:pt y="655" x="8290"/>
                  <a:pt y="647" x="8256"/>
                  <a:pt y="631" x="8228"/>
                </a:cubicBezTo>
                <a:cubicBezTo>
                  <a:pt y="615" x="8200"/>
                  <a:pt y="592" x="8180"/>
                  <a:pt y="563" x="8168"/>
                </a:cubicBezTo>
                <a:cubicBezTo>
                  <a:pt y="533" x="8157"/>
                  <a:pt y="487" x="8151"/>
                  <a:pt y="425" x="8151"/>
                </a:cubicBezTo>
                <a:lnTo>
                  <a:pt y="12" x="8151"/>
                </a:lnTo>
                <a:close/>
                <a:moveTo>
                  <a:pt y="0" x="10036"/>
                </a:moveTo>
                <a:cubicBezTo>
                  <a:pt y="0" x="9935"/>
                  <a:pt y="33" x="9852"/>
                  <a:pt y="100" x="9789"/>
                </a:cubicBezTo>
                <a:cubicBezTo>
                  <a:pt y="168" x="9725"/>
                  <a:pt y="261" x="9693"/>
                  <a:pt y="379" x="9693"/>
                </a:cubicBezTo>
                <a:cubicBezTo>
                  <a:pt y="442" x="9693"/>
                  <a:pt y="502" x="9707"/>
                  <a:pt y="558" x="9734"/>
                </a:cubicBezTo>
                <a:cubicBezTo>
                  <a:pt y="614" x="9761"/>
                  <a:pt y="659" x="9801"/>
                  <a:pt y="691" x="9854"/>
                </a:cubicBezTo>
                <a:cubicBezTo>
                  <a:pt y="724" x="9908"/>
                  <a:pt y="740" x="9968"/>
                  <a:pt y="740" x="10035"/>
                </a:cubicBezTo>
                <a:cubicBezTo>
                  <a:pt y="740" x="10097"/>
                  <a:pt y="726" x="10155"/>
                  <a:pt y="696" x="10209"/>
                </a:cubicBezTo>
                <a:cubicBezTo>
                  <a:pt y="667" x="10263"/>
                  <a:pt y="623" x="10304"/>
                  <a:pt y="566" x="10333"/>
                </a:cubicBezTo>
                <a:cubicBezTo>
                  <a:pt y="509" x="10363"/>
                  <a:pt y="444" x="10377"/>
                  <a:pt y="371" x="10377"/>
                </a:cubicBezTo>
                <a:cubicBezTo>
                  <a:pt y="299" x="10377"/>
                  <a:pt y="235" x="10363"/>
                  <a:pt y="179" x="10336"/>
                </a:cubicBezTo>
                <a:cubicBezTo>
                  <a:pt y="122" x="10308"/>
                  <a:pt y="78" x="10267"/>
                  <a:pt y="47" x="10214"/>
                </a:cubicBezTo>
                <a:cubicBezTo>
                  <a:pt y="15" x="10161"/>
                  <a:pt y="0" x="10102"/>
                  <a:pt y="0" x="10036"/>
                </a:cubicBezTo>
                <a:close/>
                <a:moveTo>
                  <a:pt y="0" x="7585"/>
                </a:moveTo>
                <a:cubicBezTo>
                  <a:pt y="0" x="7520"/>
                  <a:pt y="15" x="7461"/>
                  <a:pt y="45" x="7408"/>
                </a:cubicBezTo>
                <a:cubicBezTo>
                  <a:pt y="75" x="7355"/>
                  <a:pt y="119" x="7314"/>
                  <a:pt y="177" x="7286"/>
                </a:cubicBezTo>
                <a:cubicBezTo>
                  <a:pt y="235" x="7257"/>
                  <a:pt y="299" x="7243"/>
                  <a:pt y="370" x="7243"/>
                </a:cubicBezTo>
                <a:cubicBezTo>
                  <a:pt y="441" x="7243"/>
                  <a:pt y="505" x="7257"/>
                  <a:pt y="562" x="7285"/>
                </a:cubicBezTo>
                <a:cubicBezTo>
                  <a:pt y="618" x="7314"/>
                  <a:pt y="662" x="7354"/>
                  <a:pt y="693" x="7407"/>
                </a:cubicBezTo>
                <a:cubicBezTo>
                  <a:pt y="725" x="7460"/>
                  <a:pt y="740" x="7519"/>
                  <a:pt y="740" x="7583"/>
                </a:cubicBezTo>
                <a:cubicBezTo>
                  <a:pt y="740" x="7648"/>
                  <a:pt y="725" x="7706"/>
                  <a:pt y="696" x="7759"/>
                </a:cubicBezTo>
                <a:cubicBezTo>
                  <a:pt y="736" x="7810"/>
                  <a:pt y="765" x="7862"/>
                  <a:pt y="784" x="7913"/>
                </a:cubicBezTo>
                <a:lnTo>
                  <a:pt y="718" x="7941"/>
                </a:lnTo>
                <a:cubicBezTo>
                  <a:pt y="704" x="7904"/>
                  <a:pt y="682" x="7863"/>
                  <a:pt y="651" x="7819"/>
                </a:cubicBezTo>
                <a:cubicBezTo>
                  <a:pt y="617" x="7855"/>
                  <a:pt y="576" x="7882"/>
                  <a:pt y="529" x="7900"/>
                </a:cubicBezTo>
                <a:cubicBezTo>
                  <a:pt y="482" x="7918"/>
                  <a:pt y="429" x="7927"/>
                  <a:pt y="370" x="7927"/>
                </a:cubicBezTo>
                <a:cubicBezTo>
                  <a:pt y="299" x="7927"/>
                  <a:pt y="235" x="7913"/>
                  <a:pt y="179" x="7885"/>
                </a:cubicBezTo>
                <a:cubicBezTo>
                  <a:pt y="122" x="7858"/>
                  <a:pt y="78" x="7817"/>
                  <a:pt y="47" x="7764"/>
                </a:cubicBezTo>
                <a:cubicBezTo>
                  <a:pt y="15" x="7711"/>
                  <a:pt y="0" x="7652"/>
                  <a:pt y="0" x="7585"/>
                </a:cubicBezTo>
                <a:close/>
              </a:path>
            </a:pathLst>
          </a:custGeom>
          <a:solidFill>
            <a:srgbClr val="00FF00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414001">
            <a:off y="2676288" x="608341"/>
            <a:ext cy="2199825" cx="3658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5" name="Shape 10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45400" x="278575"/>
            <a:ext cy="3226600" cx="2900400"/>
          </a:xfrm>
          <a:prstGeom prst="rect">
            <a:avLst/>
          </a:prstGeom>
        </p:spPr>
      </p:pic>
      <p:sp>
        <p:nvSpPr>
          <p:cNvPr id="106" name="Shape 106"/>
          <p:cNvSpPr txBox="1"/>
          <p:nvPr/>
        </p:nvSpPr>
        <p:spPr>
          <a:xfrm>
            <a:off y="1345400" x="3178975"/>
            <a:ext cy="3464699" cx="5381700"/>
          </a:xfrm>
          <a:prstGeom prst="rect">
            <a:avLst/>
          </a:prstGeom>
          <a:ln w="9525" cap="flat">
            <a:solidFill>
              <a:srgbClr val="00FF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6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s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
</a:t>
            </a:r>
            <a:r>
              <a:rPr sz="1800" lang="es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En los equipos de trabajo, se elaboran unas reglas, que se deben respetar por todos los miembros del grupo. Son reglas de comportamiento establecidas por los miembros del </a:t>
            </a:r>
            <a:r>
              <a:rPr sz="1800" lang="es">
                <a:solidFill>
                  <a:srgbClr val="0B0080"/>
                </a:solidFill>
                <a:latin typeface="Georgia"/>
                <a:ea typeface="Georgia"/>
                <a:cs typeface="Georgia"/>
                <a:sym typeface="Georgia"/>
                <a:hlinkClick r:id="rId4"/>
              </a:rPr>
              <a:t>equipo</a:t>
            </a:r>
            <a:r>
              <a:rPr sz="1800" lang="es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. Estas reglas proporcionan a cada individuo una base para predecir el comportamiento de los demás y preparar una respuesta apropiada.</a:t>
            </a:r>
          </a:p>
          <a:p>
            <a:r>
              <a:t/>
            </a:r>
          </a:p>
        </p:txBody>
      </p:sp>
      <p:sp>
        <p:nvSpPr>
          <p:cNvPr id="107" name="Shape 107"/>
          <p:cNvSpPr/>
          <p:nvPr/>
        </p:nvSpPr>
        <p:spPr>
          <a:xfrm>
            <a:off y="214390" x="369100"/>
            <a:ext cy="708020" cx="8155254"/>
          </a:xfrm>
          <a:custGeom>
            <a:pathLst>
              <a:path w="10332" extrusionOk="0" h="897">
                <a:moveTo>
                  <a:pt y="55" x="2307"/>
                </a:moveTo>
                <a:cubicBezTo>
                  <a:pt y="55" x="2352"/>
                  <a:pt y="66" x="2385"/>
                  <a:pt y="87" x="2406"/>
                </a:cubicBezTo>
                <a:cubicBezTo>
                  <a:pt y="109" x="2427"/>
                  <a:pt y="139" x="2437"/>
                  <a:pt y="177" x="2437"/>
                </a:cubicBezTo>
                <a:cubicBezTo>
                  <a:pt y="200" x="2437"/>
                  <a:pt y="219" x="2435"/>
                  <a:pt y="236" x="2430"/>
                </a:cubicBezTo>
                <a:cubicBezTo>
                  <a:pt y="252" x="2425"/>
                  <a:pt y="268" x="2417"/>
                  <a:pt y="282" x="2405"/>
                </a:cubicBezTo>
                <a:cubicBezTo>
                  <a:pt y="295" x="2393"/>
                  <a:pt y="306" x="2378"/>
                  <a:pt y="312" x="2359"/>
                </a:cubicBezTo>
                <a:cubicBezTo>
                  <a:pt y="319" x="2340"/>
                  <a:pt y="323" x="2317"/>
                  <a:pt y="323" x="2290"/>
                </a:cubicBezTo>
                <a:lnTo>
                  <a:pt y="323" x="2228"/>
                </a:lnTo>
                <a:lnTo>
                  <a:pt y="57" x="2228"/>
                </a:lnTo>
                <a:cubicBezTo>
                  <a:pt y="56" x="2239"/>
                  <a:pt y="56" x="2252"/>
                  <a:pt y="55" x="2268"/>
                </a:cubicBezTo>
                <a:cubicBezTo>
                  <a:pt y="55" x="2284"/>
                  <a:pt y="55" x="2297"/>
                  <a:pt y="55" x="2307"/>
                </a:cubicBezTo>
                <a:close/>
                <a:moveTo>
                  <a:pt y="56" x="938"/>
                </a:moveTo>
                <a:cubicBezTo>
                  <a:pt y="56" x="982"/>
                  <a:pt y="68" x="1016"/>
                  <a:pt y="93" x="1041"/>
                </a:cubicBezTo>
                <a:cubicBezTo>
                  <a:pt y="117" x="1065"/>
                  <a:pt y="150" x="1077"/>
                  <a:pt y="192" x="1077"/>
                </a:cubicBezTo>
                <a:cubicBezTo>
                  <a:pt y="242" x="1077"/>
                  <a:pt y="281" x="1062"/>
                  <a:pt y="310" x="1032"/>
                </a:cubicBezTo>
                <a:cubicBezTo>
                  <a:pt y="339" x="1002"/>
                  <a:pt y="353" x="964"/>
                  <a:pt y="353" x="919"/>
                </a:cubicBezTo>
                <a:lnTo>
                  <a:pt y="353" x="855"/>
                </a:lnTo>
                <a:lnTo>
                  <a:pt y="56" x="855"/>
                </a:lnTo>
                <a:close/>
                <a:moveTo>
                  <a:pt y="56" x="9330"/>
                </a:moveTo>
                <a:cubicBezTo>
                  <a:pt y="56" x="9357"/>
                  <a:pt y="60" x="9380"/>
                  <a:pt y="69" x="9399"/>
                </a:cubicBezTo>
                <a:cubicBezTo>
                  <a:pt y="77" x="9417"/>
                  <a:pt y="89" x="9432"/>
                  <a:pt y="104" x="9444"/>
                </a:cubicBezTo>
                <a:cubicBezTo>
                  <a:pt y="119" x="9455"/>
                  <a:pt y="136" x="9462"/>
                  <a:pt y="155" x="9466"/>
                </a:cubicBezTo>
                <a:cubicBezTo>
                  <a:pt y="174" x="9471"/>
                  <a:pt y="193" x="9473"/>
                  <a:pt y="211" x="9473"/>
                </a:cubicBezTo>
                <a:cubicBezTo>
                  <a:pt y="225" x="9473"/>
                  <a:pt y="240" x="9471"/>
                  <a:pt y="257" x="9468"/>
                </a:cubicBezTo>
                <a:cubicBezTo>
                  <a:pt y="273" x="9464"/>
                  <a:pt y="290" x="9457"/>
                  <a:pt y="305" x="9446"/>
                </a:cubicBezTo>
                <a:cubicBezTo>
                  <a:pt y="321" x="9435"/>
                  <a:pt y="335" x="9418"/>
                  <a:pt y="346" x="9396"/>
                </a:cubicBezTo>
                <a:cubicBezTo>
                  <a:pt y="357" x="9374"/>
                  <a:pt y="362" x="9346"/>
                  <a:pt y="362" x="9311"/>
                </a:cubicBezTo>
                <a:lnTo>
                  <a:pt y="362" x="9261"/>
                </a:lnTo>
                <a:lnTo>
                  <a:pt y="56" x="9261"/>
                </a:lnTo>
                <a:close/>
                <a:moveTo>
                  <a:pt y="157" x="1622"/>
                </a:moveTo>
                <a:lnTo>
                  <a:pt y="426" x="1727"/>
                </a:lnTo>
                <a:lnTo>
                  <a:pt y="426" x="1519"/>
                </a:lnTo>
                <a:lnTo>
                  <a:pt y="157" x="1622"/>
                </a:lnTo>
                <a:close/>
                <a:moveTo>
                  <a:pt y="157" x="2947"/>
                </a:moveTo>
                <a:lnTo>
                  <a:pt y="426" x="3052"/>
                </a:lnTo>
                <a:lnTo>
                  <a:pt y="426" x="2844"/>
                </a:lnTo>
                <a:lnTo>
                  <a:pt y="157" x="2947"/>
                </a:lnTo>
                <a:close/>
                <a:moveTo>
                  <a:pt y="362" x="2313"/>
                </a:moveTo>
                <a:cubicBezTo>
                  <a:pt y="362" x="2364"/>
                  <a:pt y="375" x="2403"/>
                  <a:pt y="402" x="2431"/>
                </a:cubicBezTo>
                <a:cubicBezTo>
                  <a:pt y="428" x="2458"/>
                  <a:pt y="462" x="2472"/>
                  <a:pt y="503" x="2472"/>
                </a:cubicBezTo>
                <a:cubicBezTo>
                  <a:pt y="558" x="2472"/>
                  <a:pt y="600" x="2459"/>
                  <a:pt y="628" x="2434"/>
                </a:cubicBezTo>
                <a:cubicBezTo>
                  <a:pt y="656" x="2408"/>
                  <a:pt y="670" x="2371"/>
                  <a:pt y="670" x="2322"/>
                </a:cubicBezTo>
                <a:cubicBezTo>
                  <a:pt y="670" x="2293"/>
                  <a:pt y="665" x="2270"/>
                  <a:pt y="655" x="2253"/>
                </a:cubicBezTo>
                <a:cubicBezTo>
                  <a:pt y="644" x="2236"/>
                  <a:pt y="629" x="2228"/>
                  <a:pt y="608" x="2228"/>
                </a:cubicBezTo>
                <a:lnTo>
                  <a:pt y="364" x="2228"/>
                </a:lnTo>
                <a:cubicBezTo>
                  <a:pt y="364" x="2235"/>
                  <a:pt y="364" x="2246"/>
                  <a:pt y="363" x="2260"/>
                </a:cubicBezTo>
                <a:cubicBezTo>
                  <a:pt y="363" x="2275"/>
                  <a:pt y="362" x="2292"/>
                  <a:pt y="362" x="2313"/>
                </a:cubicBezTo>
                <a:close/>
                <a:moveTo>
                  <a:pt y="43" x="4198"/>
                </a:moveTo>
                <a:cubicBezTo>
                  <a:pt y="43" x="4233"/>
                  <a:pt y="51" x="4263"/>
                  <a:pt y="66" x="4291"/>
                </a:cubicBezTo>
                <a:cubicBezTo>
                  <a:pt y="82" x="4318"/>
                  <a:pt y="103" x="4340"/>
                  <a:pt y="131" x="4358"/>
                </a:cubicBezTo>
                <a:cubicBezTo>
                  <a:pt y="159" x="4376"/>
                  <a:pt y="193" x="4389"/>
                  <a:pt y="232" x="4399"/>
                </a:cubicBezTo>
                <a:cubicBezTo>
                  <a:pt y="272" x="4408"/>
                  <a:pt y="316" x="4413"/>
                  <a:pt y="363" x="4413"/>
                </a:cubicBezTo>
                <a:cubicBezTo>
                  <a:pt y="409" x="4413"/>
                  <a:pt y="451" x="4408"/>
                  <a:pt y="489" x="4400"/>
                </a:cubicBezTo>
                <a:cubicBezTo>
                  <a:pt y="526" x="4392"/>
                  <a:pt y="560" x="4379"/>
                  <a:pt y="589" x="4360"/>
                </a:cubicBezTo>
                <a:cubicBezTo>
                  <a:pt y="619" x="4343"/>
                  <a:pt y="641" x="4320"/>
                  <a:pt y="658" x="4292"/>
                </a:cubicBezTo>
                <a:cubicBezTo>
                  <a:pt y="674" x="4264"/>
                  <a:pt y="682" x="4233"/>
                  <a:pt y="682" x="4198"/>
                </a:cubicBezTo>
                <a:cubicBezTo>
                  <a:pt y="682" x="4161"/>
                  <a:pt y="674" x="4129"/>
                  <a:pt y="658" x="4102"/>
                </a:cubicBezTo>
                <a:cubicBezTo>
                  <a:pt y="642" x="4075"/>
                  <a:pt y="619" x="4053"/>
                  <a:pt y="591" x="4036"/>
                </a:cubicBezTo>
                <a:cubicBezTo>
                  <a:pt y="562" x="4017"/>
                  <a:pt y="528" x="4004"/>
                  <a:pt y="490" x="3996"/>
                </a:cubicBezTo>
                <a:cubicBezTo>
                  <a:pt y="452" x="3987"/>
                  <a:pt y="410" x="3983"/>
                  <a:pt y="363" x="3983"/>
                </a:cubicBezTo>
                <a:cubicBezTo>
                  <a:pt y="321" x="3983"/>
                  <a:pt y="281" x="3987"/>
                  <a:pt y="242" x="3995"/>
                </a:cubicBezTo>
                <a:cubicBezTo>
                  <a:pt y="204" x="4003"/>
                  <a:pt y="170" x="4015"/>
                  <a:pt y="142" x="4031"/>
                </a:cubicBezTo>
                <a:cubicBezTo>
                  <a:pt y="112" x="4048"/>
                  <a:pt y="88" x="4071"/>
                  <a:pt y="70" x="4098"/>
                </a:cubicBezTo>
                <a:cubicBezTo>
                  <a:pt y="52" x="4125"/>
                  <a:pt y="43" x="4159"/>
                  <a:pt y="43" x="4198"/>
                </a:cubicBezTo>
                <a:close/>
                <a:moveTo>
                  <a:pt y="43" x="7498"/>
                </a:moveTo>
                <a:cubicBezTo>
                  <a:pt y="43" x="7533"/>
                  <a:pt y="51" x="7564"/>
                  <a:pt y="66" x="7591"/>
                </a:cubicBezTo>
                <a:cubicBezTo>
                  <a:pt y="82" x="7618"/>
                  <a:pt y="103" x="7640"/>
                  <a:pt y="131" x="7658"/>
                </a:cubicBezTo>
                <a:cubicBezTo>
                  <a:pt y="159" x="7676"/>
                  <a:pt y="193" x="7690"/>
                  <a:pt y="232" x="7699"/>
                </a:cubicBezTo>
                <a:cubicBezTo>
                  <a:pt y="272" x="7708"/>
                  <a:pt y="316" x="7713"/>
                  <a:pt y="363" x="7713"/>
                </a:cubicBezTo>
                <a:cubicBezTo>
                  <a:pt y="409" x="7713"/>
                  <a:pt y="451" x="7709"/>
                  <a:pt y="489" x="7700"/>
                </a:cubicBezTo>
                <a:cubicBezTo>
                  <a:pt y="526" x="7692"/>
                  <a:pt y="560" x="7679"/>
                  <a:pt y="589" x="7661"/>
                </a:cubicBezTo>
                <a:cubicBezTo>
                  <a:pt y="619" x="7643"/>
                  <a:pt y="641" x="7620"/>
                  <a:pt y="658" x="7592"/>
                </a:cubicBezTo>
                <a:cubicBezTo>
                  <a:pt y="674" x="7564"/>
                  <a:pt y="682" x="7533"/>
                  <a:pt y="682" x="7498"/>
                </a:cubicBezTo>
                <a:cubicBezTo>
                  <a:pt y="682" x="7461"/>
                  <a:pt y="674" x="7429"/>
                  <a:pt y="658" x="7402"/>
                </a:cubicBezTo>
                <a:cubicBezTo>
                  <a:pt y="642" x="7376"/>
                  <a:pt y="619" x="7354"/>
                  <a:pt y="591" x="7336"/>
                </a:cubicBezTo>
                <a:cubicBezTo>
                  <a:pt y="562" x="7318"/>
                  <a:pt y="528" x="7304"/>
                  <a:pt y="490" x="7296"/>
                </a:cubicBezTo>
                <a:cubicBezTo>
                  <a:pt y="452" x="7287"/>
                  <a:pt y="410" x="7283"/>
                  <a:pt y="363" x="7283"/>
                </a:cubicBezTo>
                <a:cubicBezTo>
                  <a:pt y="321" x="7283"/>
                  <a:pt y="281" x="7287"/>
                  <a:pt y="242" x="7295"/>
                </a:cubicBezTo>
                <a:cubicBezTo>
                  <a:pt y="204" x="7303"/>
                  <a:pt y="170" x="7315"/>
                  <a:pt y="142" x="7332"/>
                </a:cubicBezTo>
                <a:cubicBezTo>
                  <a:pt y="112" x="7349"/>
                  <a:pt y="88" x="7371"/>
                  <a:pt y="70" x="7398"/>
                </a:cubicBezTo>
                <a:cubicBezTo>
                  <a:pt y="52" x="7426"/>
                  <a:pt y="43" x="7459"/>
                  <a:pt y="43" x="7498"/>
                </a:cubicBezTo>
                <a:close/>
                <a:moveTo>
                  <a:pt y="43" x="9998"/>
                </a:moveTo>
                <a:cubicBezTo>
                  <a:pt y="43" x="10033"/>
                  <a:pt y="51" x="10064"/>
                  <a:pt y="66" x="10091"/>
                </a:cubicBezTo>
                <a:cubicBezTo>
                  <a:pt y="82" x="10118"/>
                  <a:pt y="103" x="10140"/>
                  <a:pt y="131" x="10158"/>
                </a:cubicBezTo>
                <a:cubicBezTo>
                  <a:pt y="159" x="10176"/>
                  <a:pt y="193" x="10190"/>
                  <a:pt y="232" x="10199"/>
                </a:cubicBezTo>
                <a:cubicBezTo>
                  <a:pt y="272" x="10208"/>
                  <a:pt y="316" x="10213"/>
                  <a:pt y="363" x="10213"/>
                </a:cubicBezTo>
                <a:cubicBezTo>
                  <a:pt y="409" x="10213"/>
                  <a:pt y="451" x="10209"/>
                  <a:pt y="489" x="10200"/>
                </a:cubicBezTo>
                <a:cubicBezTo>
                  <a:pt y="526" x="10192"/>
                  <a:pt y="560" x="10179"/>
                  <a:pt y="589" x="10161"/>
                </a:cubicBezTo>
                <a:cubicBezTo>
                  <a:pt y="619" x="10143"/>
                  <a:pt y="641" x="10120"/>
                  <a:pt y="658" x="10092"/>
                </a:cubicBezTo>
                <a:cubicBezTo>
                  <a:pt y="674" x="10064"/>
                  <a:pt y="682" x="10033"/>
                  <a:pt y="682" x="9998"/>
                </a:cubicBezTo>
                <a:cubicBezTo>
                  <a:pt y="682" x="9961"/>
                  <a:pt y="674" x="9929"/>
                  <a:pt y="658" x="9902"/>
                </a:cubicBezTo>
                <a:cubicBezTo>
                  <a:pt y="642" x="9876"/>
                  <a:pt y="619" x="9854"/>
                  <a:pt y="591" x="9836"/>
                </a:cubicBezTo>
                <a:cubicBezTo>
                  <a:pt y="562" x="9818"/>
                  <a:pt y="528" x="9804"/>
                  <a:pt y="490" x="9796"/>
                </a:cubicBezTo>
                <a:cubicBezTo>
                  <a:pt y="452" x="9787"/>
                  <a:pt y="410" x="9783"/>
                  <a:pt y="363" x="9783"/>
                </a:cubicBezTo>
                <a:cubicBezTo>
                  <a:pt y="321" x="9783"/>
                  <a:pt y="281" x="9787"/>
                  <a:pt y="242" x="9795"/>
                </a:cubicBezTo>
                <a:cubicBezTo>
                  <a:pt y="204" x="9803"/>
                  <a:pt y="170" x="9815"/>
                  <a:pt y="142" x="9832"/>
                </a:cubicBezTo>
                <a:cubicBezTo>
                  <a:pt y="112" x="9849"/>
                  <a:pt y="88" x="9871"/>
                  <a:pt y="70" x="9898"/>
                </a:cubicBezTo>
                <a:cubicBezTo>
                  <a:pt y="52" x="9926"/>
                  <a:pt y="43" x="9959"/>
                  <a:pt y="43" x="9998"/>
                </a:cubicBezTo>
                <a:close/>
                <a:moveTo>
                  <a:pt y="16" x="0"/>
                </a:moveTo>
                <a:lnTo>
                  <a:pt y="204" x="0"/>
                </a:lnTo>
                <a:lnTo>
                  <a:pt y="204" x="34"/>
                </a:lnTo>
                <a:cubicBezTo>
                  <a:pt y="193" x="37"/>
                  <a:pt y="180" x="42"/>
                  <a:pt y="163" x="49"/>
                </a:cubicBezTo>
                <a:cubicBezTo>
                  <a:pt y="147" x="57"/>
                  <a:pt y="131" x="65"/>
                  <a:pt y="117" x="75"/>
                </a:cubicBezTo>
                <a:cubicBezTo>
                  <a:pt y="102" x="85"/>
                  <a:pt y="89" x="96"/>
                  <a:pt y="77" x="107"/>
                </a:cubicBezTo>
                <a:cubicBezTo>
                  <a:pt y="66" x="119"/>
                  <a:pt y="59" x="130"/>
                  <a:pt y="58" x="141"/>
                </a:cubicBezTo>
                <a:cubicBezTo>
                  <a:pt y="56" x="154"/>
                  <a:pt y="55" x="169"/>
                  <a:pt y="55" x="184"/>
                </a:cubicBezTo>
                <a:cubicBezTo>
                  <a:pt y="54" x="199"/>
                  <a:pt y="54" x="211"/>
                  <a:pt y="54" x="221"/>
                </a:cubicBezTo>
                <a:lnTo>
                  <a:pt y="54" x="250"/>
                </a:lnTo>
                <a:lnTo>
                  <a:pt y="613" x="250"/>
                </a:lnTo>
                <a:cubicBezTo>
                  <a:pt y="626" x="250"/>
                  <a:pt y="637" x="247"/>
                  <a:pt y="645" x="242"/>
                </a:cubicBezTo>
                <a:cubicBezTo>
                  <a:pt y="653" x="237"/>
                  <a:pt y="659" x="229"/>
                  <a:pt y="663" x="218"/>
                </a:cubicBezTo>
                <a:cubicBezTo>
                  <a:pt y="666" x="211"/>
                  <a:pt y="668" x="198"/>
                  <a:pt y="670" x="179"/>
                </a:cubicBezTo>
                <a:cubicBezTo>
                  <a:pt y="672" x="161"/>
                  <a:pt y="674" x="147"/>
                  <a:pt y="674" x="138"/>
                </a:cubicBezTo>
                <a:lnTo>
                  <a:pt y="709" x="138"/>
                </a:lnTo>
                <a:lnTo>
                  <a:pt y="709" x="465"/>
                </a:lnTo>
                <a:lnTo>
                  <a:pt y="674" x="465"/>
                </a:lnTo>
                <a:cubicBezTo>
                  <a:pt y="674" x="454"/>
                  <a:pt y="672" x="440"/>
                  <a:pt y="668" x="421"/>
                </a:cubicBezTo>
                <a:cubicBezTo>
                  <a:pt y="664" x="402"/>
                  <a:pt y="661" x="390"/>
                  <a:pt y="659" x="384"/>
                </a:cubicBezTo>
                <a:cubicBezTo>
                  <a:pt y="654" x="373"/>
                  <a:pt y="647" x="365"/>
                  <a:pt y="638" x="360"/>
                </a:cubicBezTo>
                <a:cubicBezTo>
                  <a:pt y="629" x="356"/>
                  <a:pt y="619" x="354"/>
                  <a:pt y="608" x="354"/>
                </a:cubicBezTo>
                <a:lnTo>
                  <a:pt y="54" x="354"/>
                </a:lnTo>
                <a:lnTo>
                  <a:pt y="54" x="382"/>
                </a:lnTo>
                <a:cubicBezTo>
                  <a:pt y="54" x="395"/>
                  <a:pt y="55" x="409"/>
                  <a:pt y="55" x="424"/>
                </a:cubicBezTo>
                <a:cubicBezTo>
                  <a:pt y="56" x="440"/>
                  <a:pt y="57" x="452"/>
                  <a:pt y="58" x="462"/>
                </a:cubicBezTo>
                <a:cubicBezTo>
                  <a:pt y="60" x="473"/>
                  <a:pt y="66" x="484"/>
                  <a:pt y="77" x="496"/>
                </a:cubicBezTo>
                <a:cubicBezTo>
                  <a:pt y="89" x="507"/>
                  <a:pt y="102" x="518"/>
                  <a:pt y="117" x="528"/>
                </a:cubicBezTo>
                <a:cubicBezTo>
                  <a:pt y="131" x="537"/>
                  <a:pt y="146" x="546"/>
                  <a:pt y="162" x="553"/>
                </a:cubicBezTo>
                <a:cubicBezTo>
                  <a:pt y="178" x="561"/>
                  <a:pt y="192" x="566"/>
                  <a:pt y="204" x="569"/>
                </a:cubicBezTo>
                <a:lnTo>
                  <a:pt y="204" x="603"/>
                </a:lnTo>
                <a:lnTo>
                  <a:pt y="16" x="603"/>
                </a:lnTo>
                <a:close/>
                <a:moveTo>
                  <a:pt y="6" x="1634"/>
                </a:moveTo>
                <a:cubicBezTo>
                  <a:pt y="91" x="1601"/>
                  <a:pt y="187" x="1564"/>
                  <a:pt y="296" x="1522"/>
                </a:cubicBezTo>
                <a:cubicBezTo>
                  <a:pt y="404" x="1480"/>
                  <a:pt y="502" x="1442"/>
                  <a:pt y="589" x="1407"/>
                </a:cubicBezTo>
                <a:cubicBezTo>
                  <a:pt y="606" x="1400"/>
                  <a:pt y="619" x="1393"/>
                  <a:pt y="629" x="1386"/>
                </a:cubicBezTo>
                <a:cubicBezTo>
                  <a:pt y="638" x="1379"/>
                  <a:pt y="647" x="1368"/>
                  <a:pt y="656" x="1355"/>
                </a:cubicBezTo>
                <a:cubicBezTo>
                  <a:pt y="661" x="1347"/>
                  <a:pt y="666" x="1337"/>
                  <a:pt y="669" x="1324"/>
                </a:cubicBezTo>
                <a:cubicBezTo>
                  <a:pt y="670" x="1319"/>
                  <a:pt y="671" x="1315"/>
                  <a:pt y="672" x="1310"/>
                </a:cubicBezTo>
                <a:lnTo>
                  <a:pt y="672" x="1310"/>
                </a:lnTo>
                <a:cubicBezTo>
                  <a:pt y="671" x="1307"/>
                  <a:pt y="671" x="1305"/>
                  <a:pt y="670" x="1302"/>
                </a:cubicBezTo>
                <a:cubicBezTo>
                  <a:pt y="668" x="1289"/>
                  <a:pt y="665" x="1278"/>
                  <a:pt y="661" x="1270"/>
                </a:cubicBezTo>
                <a:cubicBezTo>
                  <a:pt y="655" x="1259"/>
                  <a:pt y="647" x="1247"/>
                  <a:pt y="638" x="1236"/>
                </a:cubicBezTo>
                <a:cubicBezTo>
                  <a:pt y="629" x="1224"/>
                  <a:pt y="614" x="1211"/>
                  <a:pt y="595" x="1197"/>
                </a:cubicBezTo>
                <a:cubicBezTo>
                  <a:pt y="550" x="1164"/>
                  <a:pt y="513" x="1136"/>
                  <a:pt y="482" x="1113"/>
                </a:cubicBezTo>
                <a:cubicBezTo>
                  <a:pt y="451" x="1091"/>
                  <a:pt y="413" x="1062"/>
                  <a:pt y="368" x="1028"/>
                </a:cubicBezTo>
                <a:cubicBezTo>
                  <a:pt y="361" x="1053"/>
                  <a:pt y="352" x="1076"/>
                  <a:pt y="342" x="1096"/>
                </a:cubicBezTo>
                <a:cubicBezTo>
                  <a:pt y="331" x="1117"/>
                  <a:pt y="319" x="1134"/>
                  <a:pt y="305" x="1149"/>
                </a:cubicBezTo>
                <a:cubicBezTo>
                  <a:pt y="290" x="1165"/>
                  <a:pt y="272" x="1177"/>
                  <a:pt y="252" x="1185"/>
                </a:cubicBezTo>
                <a:cubicBezTo>
                  <a:pt y="231" x="1193"/>
                  <a:pt y="208" x="1197"/>
                  <a:pt y="181" x="1197"/>
                </a:cubicBezTo>
                <a:cubicBezTo>
                  <a:pt y="152" x="1197"/>
                  <a:pt y="126" x="1191"/>
                  <a:pt y="105" x="1179"/>
                </a:cubicBezTo>
                <a:cubicBezTo>
                  <a:pt y="84" x="1167"/>
                  <a:pt y="67" x="1151"/>
                  <a:pt y="54" x="1131"/>
                </a:cubicBezTo>
                <a:cubicBezTo>
                  <a:pt y="41" x="1110"/>
                  <a:pt y="31" x="1087"/>
                  <a:pt y="25" x="1061"/>
                </a:cubicBezTo>
                <a:cubicBezTo>
                  <a:pt y="19" x="1035"/>
                  <a:pt y="16" x="1008"/>
                  <a:pt y="16" x="979"/>
                </a:cubicBezTo>
                <a:lnTo>
                  <a:pt y="16" x="659"/>
                </a:lnTo>
                <a:lnTo>
                  <a:pt y="51" x="659"/>
                </a:lnTo>
                <a:cubicBezTo>
                  <a:pt y="51" x="668"/>
                  <a:pt y="53" x="679"/>
                  <a:pt y="55" x="692"/>
                </a:cubicBezTo>
                <a:cubicBezTo>
                  <a:pt y="58" x="705"/>
                  <a:pt y="61" x="715"/>
                  <a:pt y="63" x="724"/>
                </a:cubicBezTo>
                <a:cubicBezTo>
                  <a:pt y="68" x="736"/>
                  <a:pt y="75" x="743"/>
                  <a:pt y="83" x="747"/>
                </a:cubicBezTo>
                <a:cubicBezTo>
                  <a:pt y="92" x="750"/>
                  <a:pt y="102" x="751"/>
                  <a:pt y="114" x="751"/>
                </a:cubicBezTo>
                <a:lnTo>
                  <a:pt y="615" x="751"/>
                </a:lnTo>
                <a:cubicBezTo>
                  <a:pt y="627" x="751"/>
                  <a:pt y="638" x="749"/>
                  <a:pt y="646" x="745"/>
                </a:cubicBezTo>
                <a:cubicBezTo>
                  <a:pt y="654" x="740"/>
                  <a:pt y="660" x="733"/>
                  <a:pt y="665" x="724"/>
                </a:cubicBezTo>
                <a:cubicBezTo>
                  <a:pt y="667" x="718"/>
                  <a:pt y="669" x="707"/>
                  <a:pt y="671" x="693"/>
                </a:cubicBezTo>
                <a:cubicBezTo>
                  <a:pt y="673" x="678"/>
                  <a:pt y="674" x="666"/>
                  <a:pt y="674" x="659"/>
                </a:cubicBezTo>
                <a:lnTo>
                  <a:pt y="709" x="659"/>
                </a:lnTo>
                <a:lnTo>
                  <a:pt y="709" x="952"/>
                </a:lnTo>
                <a:lnTo>
                  <a:pt y="674" x="952"/>
                </a:lnTo>
                <a:cubicBezTo>
                  <a:pt y="674" x="942"/>
                  <a:pt y="673" x="929"/>
                  <a:pt y="671" x="915"/>
                </a:cubicBezTo>
                <a:cubicBezTo>
                  <a:pt y="669" x="900"/>
                  <a:pt y="667" x="890"/>
                  <a:pt y="665" x="884"/>
                </a:cubicBezTo>
                <a:cubicBezTo>
                  <a:pt y="660" x="872"/>
                  <a:pt y="653" x="864"/>
                  <a:pt y="645" x="861"/>
                </a:cubicBezTo>
                <a:cubicBezTo>
                  <a:pt y="636" x="857"/>
                  <a:pt y="626" x="855"/>
                  <a:pt y="615" x="855"/>
                </a:cubicBezTo>
                <a:lnTo>
                  <a:pt y="395" x="855"/>
                </a:lnTo>
                <a:lnTo>
                  <a:pt y="395" x="926"/>
                </a:lnTo>
                <a:cubicBezTo>
                  <a:pt y="445" x="965"/>
                  <a:pt y="494" x="1002"/>
                  <a:pt y="541" x="1035"/>
                </a:cubicBezTo>
                <a:cubicBezTo>
                  <a:pt y="588" x="1068"/>
                  <a:pt y="644" x="1106"/>
                  <a:pt y="709" x="1147"/>
                </a:cubicBezTo>
                <a:lnTo>
                  <a:pt y="709" x="1553"/>
                </a:lnTo>
                <a:lnTo>
                  <a:pt y="674" x="1553"/>
                </a:lnTo>
                <a:cubicBezTo>
                  <a:pt y="673" x="1527"/>
                  <a:pt y="669" x="1504"/>
                  <a:pt y="662" x="1484"/>
                </a:cubicBezTo>
                <a:cubicBezTo>
                  <a:pt y="654" x="1463"/>
                  <a:pt y="644" x="1453"/>
                  <a:pt y="631" x="1453"/>
                </a:cubicBezTo>
                <a:cubicBezTo>
                  <a:pt y="626" x="1453"/>
                  <a:pt y="619" x="1454"/>
                  <a:pt y="610" x="1456"/>
                </a:cubicBezTo>
                <a:cubicBezTo>
                  <a:pt y="601" x="1457"/>
                  <a:pt y="590" x="1460"/>
                  <a:pt y="576" x="1464"/>
                </a:cubicBezTo>
                <a:cubicBezTo>
                  <a:pt y="561" x="1469"/>
                  <a:pt y="546" x="1474"/>
                  <a:pt y="529" x="1480"/>
                </a:cubicBezTo>
                <a:cubicBezTo>
                  <a:pt y="512" x="1485"/>
                  <a:pt y="492" x="1493"/>
                  <a:pt y="469" x="1502"/>
                </a:cubicBezTo>
                <a:lnTo>
                  <a:pt y="469" x="1745"/>
                </a:lnTo>
                <a:lnTo>
                  <a:pt y="625" x="1802"/>
                </a:lnTo>
                <a:cubicBezTo>
                  <a:pt y="628" x="1804"/>
                  <a:pt y="631" x="1805"/>
                  <a:pt y="636" x="1805"/>
                </a:cubicBezTo>
                <a:cubicBezTo>
                  <a:pt y="640" x="1806"/>
                  <a:pt y="644" x="1806"/>
                  <a:pt y="646" x="1806"/>
                </a:cubicBezTo>
                <a:cubicBezTo>
                  <a:pt y="654" x="1806"/>
                  <a:pt y="660" x="1798"/>
                  <a:pt y="665" x="1781"/>
                </a:cubicBezTo>
                <a:cubicBezTo>
                  <a:pt y="669" x="1764"/>
                  <a:pt y="673" x="1743"/>
                  <a:pt y="674" x="1718"/>
                </a:cubicBezTo>
                <a:lnTo>
                  <a:pt y="709" x="1718"/>
                </a:lnTo>
                <a:lnTo>
                  <a:pt y="709" x="2006"/>
                </a:lnTo>
                <a:lnTo>
                  <a:pt y="674" x="2006"/>
                </a:lnTo>
                <a:cubicBezTo>
                  <a:pt y="674" x="1998"/>
                  <a:pt y="672" x="1988"/>
                  <a:pt y="669" x="1976"/>
                </a:cubicBezTo>
                <a:cubicBezTo>
                  <a:pt y="666" x="1964"/>
                  <a:pt y="662" x="1954"/>
                  <a:pt y="658" x="1947"/>
                </a:cubicBezTo>
                <a:cubicBezTo>
                  <a:pt y="650" x="1936"/>
                  <a:pt y="643" x="1927"/>
                  <a:pt y="635" x="1921"/>
                </a:cubicBezTo>
                <a:cubicBezTo>
                  <a:pt y="627" x="1915"/>
                  <a:pt y="617" x="1909"/>
                  <a:pt y="604" x="1904"/>
                </a:cubicBezTo>
                <a:lnTo>
                  <a:pt y="6" x="1673"/>
                </a:lnTo>
                <a:close/>
                <a:moveTo>
                  <a:pt y="16" x="2033"/>
                </a:moveTo>
                <a:lnTo>
                  <a:pt y="51" x="2033"/>
                </a:lnTo>
                <a:cubicBezTo>
                  <a:pt y="51" x="2041"/>
                  <a:pt y="53" x="2051"/>
                  <a:pt y="56" x="2063"/>
                </a:cubicBezTo>
                <a:cubicBezTo>
                  <a:pt y="58" x="2076"/>
                  <a:pt y="62" x="2086"/>
                  <a:pt y="67" x="2096"/>
                </a:cubicBezTo>
                <a:cubicBezTo>
                  <a:pt y="72" x="2107"/>
                  <a:pt y="79" x="2115"/>
                  <a:pt y="87" x="2118"/>
                </a:cubicBezTo>
                <a:cubicBezTo>
                  <a:pt y="96" x="2122"/>
                  <a:pt y="106" x="2124"/>
                  <a:pt y="117" x="2124"/>
                </a:cubicBezTo>
                <a:lnTo>
                  <a:pt y="615" x="2124"/>
                </a:lnTo>
                <a:cubicBezTo>
                  <a:pt y="627" x="2124"/>
                  <a:pt y="637" x="2122"/>
                  <a:pt y="644" x="2118"/>
                </a:cubicBezTo>
                <a:cubicBezTo>
                  <a:pt y="652" x="2113"/>
                  <a:pt y="658" x="2106"/>
                  <a:pt y="663" x="2096"/>
                </a:cubicBezTo>
                <a:cubicBezTo>
                  <a:pt y="666" x="2090"/>
                  <a:pt y="668" x="2079"/>
                  <a:pt y="670" x="2064"/>
                </a:cubicBezTo>
                <a:cubicBezTo>
                  <a:pt y="672" x="2049"/>
                  <a:pt y="674" x="2038"/>
                  <a:pt y="674" x="2030"/>
                </a:cubicBezTo>
                <a:lnTo>
                  <a:pt y="709" x="2030"/>
                </a:lnTo>
                <a:lnTo>
                  <a:pt y="709" x="2358"/>
                </a:lnTo>
                <a:cubicBezTo>
                  <a:pt y="709" x="2387"/>
                  <a:pt y="705" x="2416"/>
                  <a:pt y="697" x="2443"/>
                </a:cubicBezTo>
                <a:cubicBezTo>
                  <a:pt y="689" x="2471"/>
                  <a:pt y="678" x="2495"/>
                  <a:pt y="663" x="2517"/>
                </a:cubicBezTo>
                <a:cubicBezTo>
                  <a:pt y="648" x="2540"/>
                  <a:pt y="628" x="2558"/>
                  <a:pt y="604" x="2572"/>
                </a:cubicBezTo>
                <a:cubicBezTo>
                  <a:pt y="581" x="2586"/>
                  <a:pt y="553" x="2593"/>
                  <a:pt y="520" x="2593"/>
                </a:cubicBezTo>
                <a:cubicBezTo>
                  <a:pt y="489" x="2593"/>
                  <a:pt y="462" x="2586"/>
                  <a:pt y="440" x="2573"/>
                </a:cubicBezTo>
                <a:cubicBezTo>
                  <a:pt y="418" x="2559"/>
                  <a:pt y="400" x="2543"/>
                  <a:pt y="386" x="2522"/>
                </a:cubicBezTo>
                <a:cubicBezTo>
                  <a:pt y="373" x="2503"/>
                  <a:pt y="362" x="2481"/>
                  <a:pt y="354" x="2457"/>
                </a:cubicBezTo>
                <a:cubicBezTo>
                  <a:pt y="347" x="2432"/>
                  <a:pt y="342" x="2410"/>
                  <a:pt y="339" x="2390"/>
                </a:cubicBezTo>
                <a:lnTo>
                  <a:pt y="335" x="2390"/>
                </a:lnTo>
                <a:cubicBezTo>
                  <a:pt y="330" x="2413"/>
                  <a:pt y="323" x="2433"/>
                  <a:pt y="314" x="2453"/>
                </a:cubicBezTo>
                <a:cubicBezTo>
                  <a:pt y="305" x="2472"/>
                  <a:pt y="294" x="2489"/>
                  <a:pt y="281" x="2504"/>
                </a:cubicBezTo>
                <a:cubicBezTo>
                  <a:pt y="268" x="2520"/>
                  <a:pt y="251" x="2533"/>
                  <a:pt y="232" x="2541"/>
                </a:cubicBezTo>
                <a:cubicBezTo>
                  <a:pt y="213" x="2550"/>
                  <a:pt y="191" x="2555"/>
                  <a:pt y="167" x="2555"/>
                </a:cubicBezTo>
                <a:cubicBezTo>
                  <a:pt y="139" x="2555"/>
                  <a:pt y="115" x="2548"/>
                  <a:pt y="96" x="2536"/>
                </a:cubicBezTo>
                <a:cubicBezTo>
                  <a:pt y="76" x="2524"/>
                  <a:pt y="61" x="2508"/>
                  <a:pt y="49" x="2489"/>
                </a:cubicBezTo>
                <a:cubicBezTo>
                  <a:pt y="37" x="2468"/>
                  <a:pt y="28" x="2447"/>
                  <a:pt y="23" x="2424"/>
                </a:cubicBezTo>
                <a:cubicBezTo>
                  <a:pt y="19" x="2401"/>
                  <a:pt y="16" x="2378"/>
                  <a:pt y="16" x="2353"/>
                </a:cubicBezTo>
                <a:close/>
                <a:moveTo>
                  <a:pt y="6" x="2959"/>
                </a:moveTo>
                <a:cubicBezTo>
                  <a:pt y="91" x="2926"/>
                  <a:pt y="187" x="2889"/>
                  <a:pt y="296" x="2847"/>
                </a:cubicBezTo>
                <a:cubicBezTo>
                  <a:pt y="404" x="2805"/>
                  <a:pt y="502" x="2766"/>
                  <a:pt y="589" x="2731"/>
                </a:cubicBezTo>
                <a:cubicBezTo>
                  <a:pt y="606" x="2725"/>
                  <a:pt y="619" x="2718"/>
                  <a:pt y="629" x="2710"/>
                </a:cubicBezTo>
                <a:cubicBezTo>
                  <a:pt y="638" x="2703"/>
                  <a:pt y="647" x="2693"/>
                  <a:pt y="656" x="2680"/>
                </a:cubicBezTo>
                <a:cubicBezTo>
                  <a:pt y="661" x="2672"/>
                  <a:pt y="666" x="2662"/>
                  <a:pt y="669" x="2649"/>
                </a:cubicBezTo>
                <a:cubicBezTo>
                  <a:pt y="672" x="2636"/>
                  <a:pt y="674" x="2626"/>
                  <a:pt y="674" x="2617"/>
                </a:cubicBezTo>
                <a:lnTo>
                  <a:pt y="709" x="2617"/>
                </a:lnTo>
                <a:lnTo>
                  <a:pt y="709" x="2878"/>
                </a:lnTo>
                <a:lnTo>
                  <a:pt y="674" x="2878"/>
                </a:lnTo>
                <a:cubicBezTo>
                  <a:pt y="673" x="2852"/>
                  <a:pt y="669" x="2829"/>
                  <a:pt y="662" x="2809"/>
                </a:cubicBezTo>
                <a:cubicBezTo>
                  <a:pt y="654" x="2788"/>
                  <a:pt y="644" x="2778"/>
                  <a:pt y="631" x="2778"/>
                </a:cubicBezTo>
                <a:cubicBezTo>
                  <a:pt y="626" x="2778"/>
                  <a:pt y="619" x="2779"/>
                  <a:pt y="610" x="2780"/>
                </a:cubicBezTo>
                <a:cubicBezTo>
                  <a:pt y="601" x="2782"/>
                  <a:pt y="590" x="2785"/>
                  <a:pt y="576" x="2789"/>
                </a:cubicBezTo>
                <a:cubicBezTo>
                  <a:pt y="561" x="2794"/>
                  <a:pt y="546" x="2799"/>
                  <a:pt y="529" x="2804"/>
                </a:cubicBezTo>
                <a:cubicBezTo>
                  <a:pt y="512" x="2810"/>
                  <a:pt y="492" x="2818"/>
                  <a:pt y="469" x="2827"/>
                </a:cubicBezTo>
                <a:lnTo>
                  <a:pt y="469" x="3069"/>
                </a:lnTo>
                <a:lnTo>
                  <a:pt y="625" x="3127"/>
                </a:lnTo>
                <a:cubicBezTo>
                  <a:pt y="628" x="3128"/>
                  <a:pt y="631" x="3129"/>
                  <a:pt y="636" x="3130"/>
                </a:cubicBezTo>
                <a:cubicBezTo>
                  <a:pt y="640" x="3131"/>
                  <a:pt y="644" x="3131"/>
                  <a:pt y="646" x="3131"/>
                </a:cubicBezTo>
                <a:cubicBezTo>
                  <a:pt y="654" x="3131"/>
                  <a:pt y="660" x="3122"/>
                  <a:pt y="665" x="3106"/>
                </a:cubicBezTo>
                <a:cubicBezTo>
                  <a:pt y="669" x="3089"/>
                  <a:pt y="673" x="3068"/>
                  <a:pt y="674" x="3042"/>
                </a:cubicBezTo>
                <a:lnTo>
                  <a:pt y="709" x="3042"/>
                </a:lnTo>
                <a:lnTo>
                  <a:pt y="709" x="3331"/>
                </a:lnTo>
                <a:lnTo>
                  <a:pt y="674" x="3331"/>
                </a:lnTo>
                <a:cubicBezTo>
                  <a:pt y="674" x="3323"/>
                  <a:pt y="672" x="3313"/>
                  <a:pt y="669" x="3301"/>
                </a:cubicBezTo>
                <a:cubicBezTo>
                  <a:pt y="666" x="3289"/>
                  <a:pt y="662" x="3279"/>
                  <a:pt y="658" x="3271"/>
                </a:cubicBezTo>
                <a:cubicBezTo>
                  <a:pt y="650" x="3260"/>
                  <a:pt y="643" x="3252"/>
                  <a:pt y="635" x="3246"/>
                </a:cubicBezTo>
                <a:cubicBezTo>
                  <a:pt y="627" x="3239"/>
                  <a:pt y="617" x="3234"/>
                  <a:pt y="604" x="3229"/>
                </a:cubicBezTo>
                <a:lnTo>
                  <a:pt y="6" x="2998"/>
                </a:lnTo>
                <a:close/>
                <a:moveTo>
                  <a:pt y="16" x="4853"/>
                </a:moveTo>
                <a:lnTo>
                  <a:pt y="51" x="4853"/>
                </a:lnTo>
                <a:cubicBezTo>
                  <a:pt y="51" x="4862"/>
                  <a:pt y="53" x="4874"/>
                  <a:pt y="57" x="4888"/>
                </a:cubicBezTo>
                <a:cubicBezTo>
                  <a:pt y="60" x="4903"/>
                  <a:pt y="64" x="4915"/>
                  <a:pt y="68" x="4924"/>
                </a:cubicBezTo>
                <a:cubicBezTo>
                  <a:pt y="73" x="4935"/>
                  <a:pt y="80" x="4943"/>
                  <a:pt y="88" x="4946"/>
                </a:cubicBezTo>
                <a:cubicBezTo>
                  <a:pt y="96" x="4950"/>
                  <a:pt y="106" x="4952"/>
                  <a:pt y="117" x="4952"/>
                </a:cubicBezTo>
                <a:lnTo>
                  <a:pt y="615" x="4952"/>
                </a:lnTo>
                <a:cubicBezTo>
                  <a:pt y="627" x="4952"/>
                  <a:pt y="637" x="4950"/>
                  <a:pt y="645" x="4945"/>
                </a:cubicBezTo>
                <a:cubicBezTo>
                  <a:pt y="652" x="4941"/>
                  <a:pt y="659" x="4934"/>
                  <a:pt y="664" x="4924"/>
                </a:cubicBezTo>
                <a:cubicBezTo>
                  <a:pt y="666" x="4919"/>
                  <a:pt y="668" x="4908"/>
                  <a:pt y="670" x="4892"/>
                </a:cubicBezTo>
                <a:cubicBezTo>
                  <a:pt y="672" x="4876"/>
                  <a:pt y="674" x="4863"/>
                  <a:pt y="674" x="4853"/>
                </a:cubicBezTo>
                <a:lnTo>
                  <a:pt y="709" x="4853"/>
                </a:lnTo>
                <a:lnTo>
                  <a:pt y="709" x="5428"/>
                </a:lnTo>
                <a:lnTo>
                  <a:pt y="505" x="5441"/>
                </a:lnTo>
                <a:lnTo>
                  <a:pt y="505" x="5406"/>
                </a:lnTo>
                <a:cubicBezTo>
                  <a:pt y="520" x="5402"/>
                  <a:pt y="543" x="5391"/>
                  <a:pt y="575" x="5375"/>
                </a:cubicBezTo>
                <a:cubicBezTo>
                  <a:pt y="607" x="5358"/>
                  <a:pt y="630" x="5343"/>
                  <a:pt y="646" x="5328"/>
                </a:cubicBezTo>
                <a:cubicBezTo>
                  <a:pt y="652" x="5322"/>
                  <a:pt y="657" x="5313"/>
                  <a:pt y="660" x="5299"/>
                </a:cubicBezTo>
                <a:cubicBezTo>
                  <a:pt y="663" x="5286"/>
                  <a:pt y="666" x="5274"/>
                  <a:pt y="667" x="5261"/>
                </a:cubicBezTo>
                <a:cubicBezTo>
                  <a:pt y="668" x="5249"/>
                  <a:pt y="669" x="5234"/>
                  <a:pt y="669" x="5217"/>
                </a:cubicBezTo>
                <a:lnTo>
                  <a:pt y="669" x="5174"/>
                </a:lnTo>
                <a:cubicBezTo>
                  <a:pt y="669" x="5147"/>
                  <a:pt y="668" x="5126"/>
                  <a:pt y="666" x="5112"/>
                </a:cubicBezTo>
                <a:cubicBezTo>
                  <a:pt y="664" x="5097"/>
                  <a:pt y="660" x="5086"/>
                  <a:pt y="654" x="5077"/>
                </a:cubicBezTo>
                <a:cubicBezTo>
                  <a:pt y="648" x="5069"/>
                  <a:pt y="639" x="5063"/>
                  <a:pt y="627" x="5060"/>
                </a:cubicBezTo>
                <a:cubicBezTo>
                  <a:pt y="615" x="5057"/>
                  <a:pt y="598" x="5056"/>
                  <a:pt y="578" x="5056"/>
                </a:cubicBezTo>
                <a:lnTo>
                  <a:pt y="370" x="5056"/>
                </a:lnTo>
                <a:lnTo>
                  <a:pt y="370" x="5134"/>
                </a:lnTo>
                <a:cubicBezTo>
                  <a:pt y="370" x="5155"/>
                  <a:pt y="372" x="5172"/>
                  <a:pt y="375" x="5185"/>
                </a:cubicBezTo>
                <a:cubicBezTo>
                  <a:pt y="379" x="5198"/>
                  <a:pt y="388" x="5209"/>
                  <a:pt y="400" x="5219"/>
                </a:cubicBezTo>
                <a:cubicBezTo>
                  <a:pt y="408" x="5225"/>
                  <a:pt y="421" x="5231"/>
                  <a:pt y="438" x="5237"/>
                </a:cubicBezTo>
                <a:cubicBezTo>
                  <a:pt y="456" x="5243"/>
                  <a:pt y="472" x="5246"/>
                  <a:pt y="488" x="5248"/>
                </a:cubicBezTo>
                <a:lnTo>
                  <a:pt y="488" x="5284"/>
                </a:lnTo>
                <a:lnTo>
                  <a:pt y="217" x="5284"/>
                </a:lnTo>
                <a:lnTo>
                  <a:pt y="217" x="5248"/>
                </a:lnTo>
                <a:cubicBezTo>
                  <a:pt y="231" x="5246"/>
                  <a:pt y="246" x="5243"/>
                  <a:pt y="262" x="5237"/>
                </a:cubicBezTo>
                <a:cubicBezTo>
                  <a:pt y="277" x="5232"/>
                  <a:pt y="290" x="5226"/>
                  <a:pt y="299" x="5219"/>
                </a:cubicBezTo>
                <a:cubicBezTo>
                  <a:pt y="310" x="5210"/>
                  <a:pt y="318" x="5200"/>
                  <a:pt y="323" x="5189"/>
                </a:cubicBezTo>
                <a:cubicBezTo>
                  <a:pt y="328" x="5177"/>
                  <a:pt y="330" x="5159"/>
                  <a:pt y="330" x="5134"/>
                </a:cubicBezTo>
                <a:lnTo>
                  <a:pt y="330" x="5056"/>
                </a:lnTo>
                <a:lnTo>
                  <a:pt y="55" x="5056"/>
                </a:lnTo>
                <a:lnTo>
                  <a:pt y="55" x="5165"/>
                </a:lnTo>
                <a:cubicBezTo>
                  <a:pt y="55" x="5182"/>
                  <a:pt y="55" x="5198"/>
                  <a:pt y="56" x="5212"/>
                </a:cubicBezTo>
                <a:cubicBezTo>
                  <a:pt y="56" x="5226"/>
                  <a:pt y="57" x="5238"/>
                  <a:pt y="59" x="5249"/>
                </a:cubicBezTo>
                <a:cubicBezTo>
                  <a:pt y="61" x="5268"/>
                  <a:pt y="76" x="5289"/>
                  <a:pt y="104" x="5310"/>
                </a:cubicBezTo>
                <a:cubicBezTo>
                  <a:pt y="132" x="5332"/>
                  <a:pt y="158" x="5346"/>
                  <a:pt y="183" x="5353"/>
                </a:cubicBezTo>
                <a:lnTo>
                  <a:pt y="183" x="5389"/>
                </a:lnTo>
                <a:lnTo>
                  <a:pt y="16" x="5389"/>
                </a:lnTo>
                <a:close/>
                <a:moveTo>
                  <a:pt y="16" x="6515"/>
                </a:moveTo>
                <a:lnTo>
                  <a:pt y="51" x="6515"/>
                </a:lnTo>
                <a:cubicBezTo>
                  <a:pt y="51" x="6523"/>
                  <a:pt y="53" x="6535"/>
                  <a:pt y="57" x="6550"/>
                </a:cubicBezTo>
                <a:cubicBezTo>
                  <a:pt y="60" x="6565"/>
                  <a:pt y="64" x="6577"/>
                  <a:pt y="68" x="6585"/>
                </a:cubicBezTo>
                <a:cubicBezTo>
                  <a:pt y="73" x="6597"/>
                  <a:pt y="80" x="6604"/>
                  <a:pt y="88" x="6608"/>
                </a:cubicBezTo>
                <a:cubicBezTo>
                  <a:pt y="96" x="6611"/>
                  <a:pt y="106" x="6613"/>
                  <a:pt y="117" x="6613"/>
                </a:cubicBezTo>
                <a:lnTo>
                  <a:pt y="615" x="6613"/>
                </a:lnTo>
                <a:cubicBezTo>
                  <a:pt y="627" x="6613"/>
                  <a:pt y="637" x="6611"/>
                  <a:pt y="645" x="6607"/>
                </a:cubicBezTo>
                <a:cubicBezTo>
                  <a:pt y="652" x="6603"/>
                  <a:pt y="659" x="6596"/>
                  <a:pt y="664" x="6585"/>
                </a:cubicBezTo>
                <a:cubicBezTo>
                  <a:pt y="666" x="6581"/>
                  <a:pt y="668" x="6570"/>
                  <a:pt y="670" x="6554"/>
                </a:cubicBezTo>
                <a:cubicBezTo>
                  <a:pt y="672" x="6537"/>
                  <a:pt y="674" x="6524"/>
                  <a:pt y="674" x="6515"/>
                </a:cubicBezTo>
                <a:lnTo>
                  <a:pt y="709" x="6515"/>
                </a:lnTo>
                <a:lnTo>
                  <a:pt y="709" x="7090"/>
                </a:lnTo>
                <a:lnTo>
                  <a:pt y="505" x="7103"/>
                </a:lnTo>
                <a:lnTo>
                  <a:pt y="505" x="7068"/>
                </a:lnTo>
                <a:cubicBezTo>
                  <a:pt y="520" x="7063"/>
                  <a:pt y="543" x="7053"/>
                  <a:pt y="575" x="7036"/>
                </a:cubicBezTo>
                <a:cubicBezTo>
                  <a:pt y="607" x="7020"/>
                  <a:pt y="630" x="7004"/>
                  <a:pt y="646" x="6989"/>
                </a:cubicBezTo>
                <a:cubicBezTo>
                  <a:pt y="652" x="6984"/>
                  <a:pt y="657" x="6974"/>
                  <a:pt y="660" x="6961"/>
                </a:cubicBezTo>
                <a:cubicBezTo>
                  <a:pt y="663" x="6948"/>
                  <a:pt y="666" x="6935"/>
                  <a:pt y="667" x="6923"/>
                </a:cubicBezTo>
                <a:cubicBezTo>
                  <a:pt y="668" x="6911"/>
                  <a:pt y="669" x="6896"/>
                  <a:pt y="669" x="6878"/>
                </a:cubicBezTo>
                <a:lnTo>
                  <a:pt y="669" x="6836"/>
                </a:lnTo>
                <a:cubicBezTo>
                  <a:pt y="669" x="6809"/>
                  <a:pt y="668" x="6788"/>
                  <a:pt y="666" x="6773"/>
                </a:cubicBezTo>
                <a:cubicBezTo>
                  <a:pt y="664" x="6759"/>
                  <a:pt y="660" x="6747"/>
                  <a:pt y="654" x="6739"/>
                </a:cubicBezTo>
                <a:cubicBezTo>
                  <a:pt y="648" x="6730"/>
                  <a:pt y="639" x="6725"/>
                  <a:pt y="627" x="6722"/>
                </a:cubicBezTo>
                <a:cubicBezTo>
                  <a:pt y="615" x="6719"/>
                  <a:pt y="598" x="6717"/>
                  <a:pt y="578" x="6717"/>
                </a:cubicBezTo>
                <a:lnTo>
                  <a:pt y="370" x="6717"/>
                </a:lnTo>
                <a:lnTo>
                  <a:pt y="370" x="6795"/>
                </a:lnTo>
                <a:cubicBezTo>
                  <a:pt y="370" x="6817"/>
                  <a:pt y="372" x="6834"/>
                  <a:pt y="375" x="6846"/>
                </a:cubicBezTo>
                <a:cubicBezTo>
                  <a:pt y="379" x="6859"/>
                  <a:pt y="388" x="6871"/>
                  <a:pt y="400" x="6881"/>
                </a:cubicBezTo>
                <a:cubicBezTo>
                  <a:pt y="408" x="6887"/>
                  <a:pt y="421" x="6893"/>
                  <a:pt y="438" x="6899"/>
                </a:cubicBezTo>
                <a:cubicBezTo>
                  <a:pt y="456" x="6904"/>
                  <a:pt y="472" x="6908"/>
                  <a:pt y="488" x="6909"/>
                </a:cubicBezTo>
                <a:lnTo>
                  <a:pt y="488" x="6946"/>
                </a:lnTo>
                <a:lnTo>
                  <a:pt y="217" x="6946"/>
                </a:lnTo>
                <a:lnTo>
                  <a:pt y="217" x="6909"/>
                </a:lnTo>
                <a:cubicBezTo>
                  <a:pt y="231" x="6908"/>
                  <a:pt y="246" x="6904"/>
                  <a:pt y="262" x="6899"/>
                </a:cubicBezTo>
                <a:cubicBezTo>
                  <a:pt y="277" x="6894"/>
                  <a:pt y="290" x="6888"/>
                  <a:pt y="299" x="6881"/>
                </a:cubicBezTo>
                <a:cubicBezTo>
                  <a:pt y="310" x="6872"/>
                  <a:pt y="318" x="6862"/>
                  <a:pt y="323" x="6850"/>
                </a:cubicBezTo>
                <a:cubicBezTo>
                  <a:pt y="328" x="6839"/>
                  <a:pt y="330" x="6820"/>
                  <a:pt y="330" x="6795"/>
                </a:cubicBezTo>
                <a:lnTo>
                  <a:pt y="330" x="6717"/>
                </a:lnTo>
                <a:lnTo>
                  <a:pt y="55" x="6717"/>
                </a:lnTo>
                <a:lnTo>
                  <a:pt y="55" x="6826"/>
                </a:lnTo>
                <a:cubicBezTo>
                  <a:pt y="55" x="6844"/>
                  <a:pt y="55" x="6860"/>
                  <a:pt y="56" x="6874"/>
                </a:cubicBezTo>
                <a:cubicBezTo>
                  <a:pt y="56" x="6888"/>
                  <a:pt y="57" x="6900"/>
                  <a:pt y="59" x="6910"/>
                </a:cubicBezTo>
                <a:cubicBezTo>
                  <a:pt y="61" x="6930"/>
                  <a:pt y="76" x="6950"/>
                  <a:pt y="104" x="6972"/>
                </a:cubicBezTo>
                <a:cubicBezTo>
                  <a:pt y="132" x="6994"/>
                  <a:pt y="158" x="7008"/>
                  <a:pt y="183" x="7014"/>
                </a:cubicBezTo>
                <a:lnTo>
                  <a:pt y="183" x="7051"/>
                </a:lnTo>
                <a:lnTo>
                  <a:pt y="16" x="7051"/>
                </a:lnTo>
                <a:close/>
                <a:moveTo>
                  <a:pt y="16" x="8665"/>
                </a:moveTo>
                <a:lnTo>
                  <a:pt y="51" x="8665"/>
                </a:lnTo>
                <a:cubicBezTo>
                  <a:pt y="51" x="8674"/>
                  <a:pt y="53" x="8687"/>
                  <a:pt y="57" x="8701"/>
                </a:cubicBezTo>
                <a:cubicBezTo>
                  <a:pt y="60" x="8716"/>
                  <a:pt y="64" x="8729"/>
                  <a:pt y="68" x="8738"/>
                </a:cubicBezTo>
                <a:cubicBezTo>
                  <a:pt y="73" x="8752"/>
                  <a:pt y="80" x="8760"/>
                  <a:pt y="87" x="8764"/>
                </a:cubicBezTo>
                <a:cubicBezTo>
                  <a:pt y="95" x="8767"/>
                  <a:pt y="104" x="8769"/>
                  <a:pt y="116" x="8769"/>
                </a:cubicBezTo>
                <a:lnTo>
                  <a:pt y="618" x="8769"/>
                </a:lnTo>
                <a:cubicBezTo>
                  <a:pt y="631" x="8769"/>
                  <a:pt y="641" x="8767"/>
                  <a:pt y="648" x="8762"/>
                </a:cubicBezTo>
                <a:cubicBezTo>
                  <a:pt y="656" x="8757"/>
                  <a:pt y="661" x="8749"/>
                  <a:pt y="666" x="8738"/>
                </a:cubicBezTo>
                <a:cubicBezTo>
                  <a:pt y="668" x="8731"/>
                  <a:pt y="670" x="8720"/>
                  <a:pt y="671" x="8703"/>
                </a:cubicBezTo>
                <a:cubicBezTo>
                  <a:pt y="673" x="8687"/>
                  <a:pt y="674" x="8674"/>
                  <a:pt y="674" x="8665"/>
                </a:cubicBezTo>
                <a:lnTo>
                  <a:pt y="709" x="8665"/>
                </a:lnTo>
                <a:lnTo>
                  <a:pt y="709" x="8977"/>
                </a:lnTo>
                <a:lnTo>
                  <a:pt y="674" x="8977"/>
                </a:lnTo>
                <a:cubicBezTo>
                  <a:pt y="674" x="8966"/>
                  <a:pt y="672" x="8953"/>
                  <a:pt y="669" x="8938"/>
                </a:cubicBezTo>
                <a:cubicBezTo>
                  <a:pt y="666" x="8922"/>
                  <a:pt y="663" x="8911"/>
                  <a:pt y="661" x="8904"/>
                </a:cubicBezTo>
                <a:cubicBezTo>
                  <a:pt y="656" x="8893"/>
                  <a:pt y="649" x="8885"/>
                  <a:pt y="641" x="8880"/>
                </a:cubicBezTo>
                <a:cubicBezTo>
                  <a:pt y="633" x="8875"/>
                  <a:pt y="623" x="8873"/>
                  <a:pt y="612" x="8873"/>
                </a:cubicBezTo>
                <a:lnTo>
                  <a:pt y="111" x="8873"/>
                </a:lnTo>
                <a:cubicBezTo>
                  <a:pt y="100" x="8873"/>
                  <a:pt y="90" x="8875"/>
                  <a:pt y="82" x="8879"/>
                </a:cubicBezTo>
                <a:cubicBezTo>
                  <a:pt y="73" x="8884"/>
                  <a:pt y="66" x="8892"/>
                  <a:pt y="62" x="8904"/>
                </a:cubicBezTo>
                <a:cubicBezTo>
                  <a:pt y="59" x="8915"/>
                  <a:pt y="57" x="8927"/>
                  <a:pt y="55" x="8941"/>
                </a:cubicBezTo>
                <a:cubicBezTo>
                  <a:pt y="52" x="8955"/>
                  <a:pt y="51" x="8967"/>
                  <a:pt y="51" x="8977"/>
                </a:cubicBezTo>
                <a:lnTo>
                  <a:pt y="16" x="8977"/>
                </a:lnTo>
                <a:close/>
                <a:moveTo>
                  <a:pt y="16" x="9061"/>
                </a:moveTo>
                <a:lnTo>
                  <a:pt y="51" x="9061"/>
                </a:lnTo>
                <a:cubicBezTo>
                  <a:pt y="51" x="9069"/>
                  <a:pt y="53" x="9080"/>
                  <a:pt y="55" x="9092"/>
                </a:cubicBezTo>
                <a:cubicBezTo>
                  <a:pt y="56" x="9104"/>
                  <a:pt y="59" x="9117"/>
                  <a:pt y="63" x="9129"/>
                </a:cubicBezTo>
                <a:cubicBezTo>
                  <a:pt y="68" x="9141"/>
                  <a:pt y="75" x="9149"/>
                  <a:pt y="84" x="9152"/>
                </a:cubicBezTo>
                <a:cubicBezTo>
                  <a:pt y="93" x="9155"/>
                  <a:pt y="103" x="9157"/>
                  <a:pt y="115" x="9157"/>
                </a:cubicBezTo>
                <a:lnTo>
                  <a:pt y="615" x="9157"/>
                </a:lnTo>
                <a:cubicBezTo>
                  <a:pt y="627" x="9157"/>
                  <a:pt y="638" x="9155"/>
                  <a:pt y="646" x="9150"/>
                </a:cubicBezTo>
                <a:cubicBezTo>
                  <a:pt y="654" x="9146"/>
                  <a:pt y="660" x="9139"/>
                  <a:pt y="665" x="9129"/>
                </a:cubicBezTo>
                <a:cubicBezTo>
                  <a:pt y="667" x="9123"/>
                  <a:pt y="669" x="9113"/>
                  <a:pt y="671" x="9098"/>
                </a:cubicBezTo>
                <a:cubicBezTo>
                  <a:pt y="673" x="9083"/>
                  <a:pt y="674" x="9072"/>
                  <a:pt y="674" x="9064"/>
                </a:cubicBezTo>
                <a:lnTo>
                  <a:pt y="709" x="9064"/>
                </a:lnTo>
                <a:lnTo>
                  <a:pt y="709" x="9361"/>
                </a:lnTo>
                <a:lnTo>
                  <a:pt y="674" x="9361"/>
                </a:lnTo>
                <a:cubicBezTo>
                  <a:pt y="674" x="9349"/>
                  <a:pt y="673" x="9335"/>
                  <a:pt y="671" x="9320"/>
                </a:cubicBezTo>
                <a:cubicBezTo>
                  <a:pt y="669" x="9306"/>
                  <a:pt y="667" x="9295"/>
                  <a:pt y="665" x="9290"/>
                </a:cubicBezTo>
                <a:cubicBezTo>
                  <a:pt y="660" x="9278"/>
                  <a:pt y="653" x="9270"/>
                  <a:pt y="645" x="9266"/>
                </a:cubicBezTo>
                <a:cubicBezTo>
                  <a:pt y="636" x="9263"/>
                  <a:pt y="626" x="9261"/>
                  <a:pt y="615" x="9261"/>
                </a:cubicBezTo>
                <a:lnTo>
                  <a:pt y="405" x="9261"/>
                </a:lnTo>
                <a:lnTo>
                  <a:pt y="405" x="9338"/>
                </a:lnTo>
                <a:cubicBezTo>
                  <a:pt y="405" x="9372"/>
                  <a:pt y="401" x="9403"/>
                  <a:pt y="392" x="9433"/>
                </a:cubicBezTo>
                <a:cubicBezTo>
                  <a:pt y="384" x="9462"/>
                  <a:pt y="370" x="9489"/>
                  <a:pt y="352" x="9514"/>
                </a:cubicBezTo>
                <a:cubicBezTo>
                  <a:pt y="334" x="9539"/>
                  <a:pt y="311" x="9559"/>
                  <a:pt y="283" x="9573"/>
                </a:cubicBezTo>
                <a:cubicBezTo>
                  <a:pt y="255" x="9587"/>
                  <a:pt y="223" x="9594"/>
                  <a:pt y="187" x="9594"/>
                </a:cubicBezTo>
                <a:cubicBezTo>
                  <a:pt y="135" x="9594"/>
                  <a:pt y="94" x="9574"/>
                  <a:pt y="63" x="9534"/>
                </a:cubicBezTo>
                <a:cubicBezTo>
                  <a:pt y="32" x="9494"/>
                  <a:pt y="16" x="9441"/>
                  <a:pt y="16" x="9377"/>
                </a:cubicBezTo>
                <a:close/>
                <a:moveTo>
                  <a:pt y="16" x="5476"/>
                </a:moveTo>
                <a:lnTo>
                  <a:pt y="51" x="5476"/>
                </a:lnTo>
                <a:cubicBezTo>
                  <a:pt y="51" x="5488"/>
                  <a:pt y="56" x="5505"/>
                  <a:pt y="63" x="5525"/>
                </a:cubicBezTo>
                <a:cubicBezTo>
                  <a:pt y="71" x="5545"/>
                  <a:pt y="80" x="5561"/>
                  <a:pt y="91" x="5572"/>
                </a:cubicBezTo>
                <a:cubicBezTo>
                  <a:pt y="99" x="5581"/>
                  <a:pt y="111" x="5588"/>
                  <a:pt y="125" x="5593"/>
                </a:cubicBezTo>
                <a:cubicBezTo>
                  <a:pt y="140" x="5598"/>
                  <a:pt y="155" x="5601"/>
                  <a:pt y="170" x="5601"/>
                </a:cubicBezTo>
                <a:lnTo>
                  <a:pt y="512" x="5601"/>
                </a:lnTo>
                <a:cubicBezTo>
                  <a:pt y="557" x="5601"/>
                  <a:pt y="589" x="5599"/>
                  <a:pt y="608" x="5595"/>
                </a:cubicBezTo>
                <a:cubicBezTo>
                  <a:pt y="626" x="5590"/>
                  <a:pt y="640" x="5583"/>
                  <a:pt y="649" x="5571"/>
                </a:cubicBezTo>
                <a:cubicBezTo>
                  <a:pt y="654" x="5566"/>
                  <a:pt y="659" x="5553"/>
                  <a:pt y="665" x="5532"/>
                </a:cubicBezTo>
                <a:cubicBezTo>
                  <a:pt y="671" x="5511"/>
                  <a:pt y="674" x="5497"/>
                  <a:pt y="674" x="5488"/>
                </a:cubicBezTo>
                <a:lnTo>
                  <a:pt y="709" x="5488"/>
                </a:lnTo>
                <a:lnTo>
                  <a:pt y="709" x="5772"/>
                </a:lnTo>
                <a:lnTo>
                  <a:pt y="674" x="5772"/>
                </a:lnTo>
                <a:cubicBezTo>
                  <a:pt y="674" x="5764"/>
                  <a:pt y="671" x="5749"/>
                  <a:pt y="665" x="5726"/>
                </a:cubicBezTo>
                <a:cubicBezTo>
                  <a:pt y="658" x="5702"/>
                  <a:pt y="652" x="5687"/>
                  <a:pt y="645" x="5679"/>
                </a:cubicBezTo>
                <a:cubicBezTo>
                  <a:pt y="635" x="5669"/>
                  <a:pt y="620" x="5661"/>
                  <a:pt y="599" x="5656"/>
                </a:cubicBezTo>
                <a:cubicBezTo>
                  <a:pt y="577" x="5651"/>
                  <a:pt y="546" x="5648"/>
                  <a:pt y="506" x="5648"/>
                </a:cubicBezTo>
                <a:lnTo>
                  <a:pt y="149" x="5648"/>
                </a:lnTo>
                <a:lnTo>
                  <a:pt y="716" x="6068"/>
                </a:lnTo>
                <a:lnTo>
                  <a:pt y="716" x="6111"/>
                </a:lnTo>
                <a:lnTo>
                  <a:pt y="208" x="6111"/>
                </a:lnTo>
                <a:cubicBezTo>
                  <a:pt y="173" x="6111"/>
                  <a:pt y="144" x="6113"/>
                  <a:pt y="121" x="6117"/>
                </a:cubicBezTo>
                <a:cubicBezTo>
                  <a:pt y="97" x="6121"/>
                  <a:pt y="82" x="6129"/>
                  <a:pt y="74" x="6141"/>
                </a:cubicBezTo>
                <a:cubicBezTo>
                  <a:pt y="69" x="6149"/>
                  <a:pt y="63" x="6162"/>
                  <a:pt y="59" x="6181"/>
                </a:cubicBezTo>
                <a:cubicBezTo>
                  <a:pt y="54" x="6200"/>
                  <a:pt y="51" x="6214"/>
                  <a:pt y="51" x="6223"/>
                </a:cubicBezTo>
                <a:lnTo>
                  <a:pt y="16" x="6223"/>
                </a:lnTo>
                <a:lnTo>
                  <a:pt y="16" x="5941"/>
                </a:lnTo>
                <a:lnTo>
                  <a:pt y="51" x="5941"/>
                </a:lnTo>
                <a:cubicBezTo>
                  <a:pt y="51" x="5952"/>
                  <a:pt y="55" x="5968"/>
                  <a:pt y="61" x="5988"/>
                </a:cubicBezTo>
                <a:cubicBezTo>
                  <a:pt y="66" x="6009"/>
                  <a:pt y="72" x="6024"/>
                  <a:pt y="79" x="6033"/>
                </a:cubicBezTo>
                <a:cubicBezTo>
                  <a:pt y="86" x="6043"/>
                  <a:pt y="100" x="6050"/>
                  <a:pt y="122" x="6056"/>
                </a:cubicBezTo>
                <a:cubicBezTo>
                  <a:pt y="143" x="6061"/>
                  <a:pt y="174" x="6063"/>
                  <a:pt y="215" x="6063"/>
                </a:cubicBezTo>
                <a:lnTo>
                  <a:pt y="544" x="6063"/>
                </a:lnTo>
                <a:lnTo>
                  <a:pt y="16" x="5674"/>
                </a:lnTo>
                <a:close/>
                <a:moveTo>
                  <a:pt y="16" x="3494"/>
                </a:moveTo>
                <a:lnTo>
                  <a:pt y="51" x="3494"/>
                </a:lnTo>
                <a:cubicBezTo>
                  <a:pt y="51" x="3503"/>
                  <a:pt y="53" x="3516"/>
                  <a:pt y="56" x="3531"/>
                </a:cubicBezTo>
                <a:cubicBezTo>
                  <a:pt y="59" x="3546"/>
                  <a:pt y="63" x="3559"/>
                  <a:pt y="68" x="3569"/>
                </a:cubicBezTo>
                <a:cubicBezTo>
                  <a:pt y="74" x="3581"/>
                  <a:pt y="81" x="3588"/>
                  <a:pt y="88" x="3592"/>
                </a:cubicBezTo>
                <a:cubicBezTo>
                  <a:pt y="96" x="3596"/>
                  <a:pt y="105" x="3598"/>
                  <a:pt y="117" x="3598"/>
                </a:cubicBezTo>
                <a:lnTo>
                  <a:pt y="483" x="3598"/>
                </a:lnTo>
                <a:cubicBezTo>
                  <a:pt y="514" x="3598"/>
                  <a:pt y="542" x="3596"/>
                  <a:pt y="566" x="3593"/>
                </a:cubicBezTo>
                <a:cubicBezTo>
                  <a:pt y="591" x="3590"/>
                  <a:pt y="612" x="3585"/>
                  <a:pt y="629" x="3578"/>
                </a:cubicBezTo>
                <a:cubicBezTo>
                  <a:pt y="647" x="3570"/>
                  <a:pt y="662" x="3559"/>
                  <a:pt y="673" x="3544"/>
                </a:cubicBezTo>
                <a:cubicBezTo>
                  <a:pt y="684" x="3529"/>
                  <a:pt y="689" x="3509"/>
                  <a:pt y="689" x="3485"/>
                </a:cubicBezTo>
                <a:cubicBezTo>
                  <a:pt y="689" x="3461"/>
                  <a:pt y="685" x="3441"/>
                  <a:pt y="677" x="3427"/>
                </a:cubicBezTo>
                <a:cubicBezTo>
                  <a:pt y="669" x="3412"/>
                  <a:pt y="659" x="3402"/>
                  <a:pt y="648" x="3395"/>
                </a:cubicBezTo>
                <a:cubicBezTo>
                  <a:pt y="640" x="3398"/>
                  <a:pt y="631" x="3402"/>
                  <a:pt y="621" x="3408"/>
                </a:cubicBezTo>
                <a:cubicBezTo>
                  <a:pt y="611" x="3414"/>
                  <a:pt y="602" x="3420"/>
                  <a:pt y="595" x="3425"/>
                </a:cubicBezTo>
                <a:cubicBezTo>
                  <a:pt y="587" x="3430"/>
                  <a:pt y="577" x="3435"/>
                  <a:pt y="567" x="3439"/>
                </a:cubicBezTo>
                <a:cubicBezTo>
                  <a:pt y="556" x="3443"/>
                  <a:pt y="546" x="3445"/>
                  <a:pt y="536" x="3445"/>
                </a:cubicBezTo>
                <a:cubicBezTo>
                  <a:pt y="518" x="3445"/>
                  <a:pt y="503" x="3439"/>
                  <a:pt y="493" x="3427"/>
                </a:cubicBezTo>
                <a:cubicBezTo>
                  <a:pt y="482" x="3416"/>
                  <a:pt y="476" x="3400"/>
                  <a:pt y="476" x="3380"/>
                </a:cubicBezTo>
                <a:cubicBezTo>
                  <a:pt y="476" x="3359"/>
                  <a:pt y="485" x="3342"/>
                  <a:pt y="502" x="3331"/>
                </a:cubicBezTo>
                <a:cubicBezTo>
                  <a:pt y="519" x="3319"/>
                  <a:pt y="538" x="3313"/>
                  <a:pt y="561" x="3313"/>
                </a:cubicBezTo>
                <a:cubicBezTo>
                  <a:pt y="611" x="3313"/>
                  <a:pt y="651" x="3330"/>
                  <a:pt y="681" x="3363"/>
                </a:cubicBezTo>
                <a:cubicBezTo>
                  <a:pt y="711" x="3396"/>
                  <a:pt y="726" x="3439"/>
                  <a:pt y="726" x="3492"/>
                </a:cubicBezTo>
                <a:cubicBezTo>
                  <a:pt y="726" x="3526"/>
                  <a:pt y="719" x="3557"/>
                  <a:pt y="707" x="3583"/>
                </a:cubicBezTo>
                <a:cubicBezTo>
                  <a:pt y="695" x="3610"/>
                  <a:pt y="677" x="3633"/>
                  <a:pt y="655" x="3652"/>
                </a:cubicBezTo>
                <a:cubicBezTo>
                  <a:pt y="636" x="3668"/>
                  <a:pt y="615" x="3681"/>
                  <a:pt y="591" x="3690"/>
                </a:cubicBezTo>
                <a:cubicBezTo>
                  <a:pt y="567" x="3698"/>
                  <a:pt y="544" x="3703"/>
                  <a:pt y="522" x="3703"/>
                </a:cubicBezTo>
                <a:lnTo>
                  <a:pt y="112" x="3703"/>
                </a:lnTo>
                <a:cubicBezTo>
                  <a:pt y="101" x="3703"/>
                  <a:pt y="91" x="3705"/>
                  <a:pt y="82" x="3708"/>
                </a:cubicBezTo>
                <a:cubicBezTo>
                  <a:pt y="73" x="3712"/>
                  <a:pt y="66" x="3720"/>
                  <a:pt y="62" x="3731"/>
                </a:cubicBezTo>
                <a:cubicBezTo>
                  <a:pt y="59" x="3740"/>
                  <a:pt y="57" x="3752"/>
                  <a:pt y="55" x="3765"/>
                </a:cubicBezTo>
                <a:cubicBezTo>
                  <a:pt y="52" x="3779"/>
                  <a:pt y="51" x="3790"/>
                  <a:pt y="51" x="3799"/>
                </a:cubicBezTo>
                <a:lnTo>
                  <a:pt y="16" x="3799"/>
                </a:lnTo>
                <a:close/>
                <a:moveTo>
                  <a:pt y="0" x="4198"/>
                </a:moveTo>
                <a:cubicBezTo>
                  <a:pt y="0" x="4153"/>
                  <a:pt y="8" x="4111"/>
                  <a:pt y="25" x="4070"/>
                </a:cubicBezTo>
                <a:cubicBezTo>
                  <a:pt y="42" x="4030"/>
                  <a:pt y="66" x="3994"/>
                  <a:pt y="98" x="3964"/>
                </a:cubicBezTo>
                <a:cubicBezTo>
                  <a:pt y="130" x="3933"/>
                  <a:pt y="169" x="3909"/>
                  <a:pt y="213" x="3891"/>
                </a:cubicBezTo>
                <a:cubicBezTo>
                  <a:pt y="257" x="3874"/>
                  <a:pt y="307" x="3865"/>
                  <a:pt y="363" x="3865"/>
                </a:cubicBezTo>
                <a:cubicBezTo>
                  <a:pt y="415" x="3865"/>
                  <a:pt y="463" x="3873"/>
                  <a:pt y="508" x="3890"/>
                </a:cubicBezTo>
                <a:cubicBezTo>
                  <a:pt y="553" x="3907"/>
                  <a:pt y="591" x="3930"/>
                  <a:pt y="623" x="3959"/>
                </a:cubicBezTo>
                <a:cubicBezTo>
                  <a:pt y="655" x="3988"/>
                  <a:pt y="680" x="4023"/>
                  <a:pt y="699" x="4064"/>
                </a:cubicBezTo>
                <a:cubicBezTo>
                  <a:pt y="717" x="4105"/>
                  <a:pt y="726" x="4150"/>
                  <a:pt y="726" x="4198"/>
                </a:cubicBezTo>
                <a:cubicBezTo>
                  <a:pt y="726" x="4243"/>
                  <a:pt y="717" x="4286"/>
                  <a:pt y="700" x="4326"/>
                </a:cubicBezTo>
                <a:cubicBezTo>
                  <a:pt y="683" x="4366"/>
                  <a:pt y="659" x="4401"/>
                  <a:pt y="628" x="4431"/>
                </a:cubicBezTo>
                <a:cubicBezTo>
                  <a:pt y="596" x="4462"/>
                  <a:pt y="558" x="4487"/>
                  <a:pt y="513" x="4504"/>
                </a:cubicBezTo>
                <a:cubicBezTo>
                  <a:pt y="468" x="4522"/>
                  <a:pt y="418" x="4531"/>
                  <a:pt y="363" x="4531"/>
                </a:cubicBezTo>
                <a:cubicBezTo>
                  <a:pt y="309" x="4531"/>
                  <a:pt y="259" x="4522"/>
                  <a:pt y="214" x="4505"/>
                </a:cubicBezTo>
                <a:cubicBezTo>
                  <a:pt y="169" x="4488"/>
                  <a:pt y="130" x="4464"/>
                  <a:pt y="98" x="4433"/>
                </a:cubicBezTo>
                <a:cubicBezTo>
                  <a:pt y="67" x="4403"/>
                  <a:pt y="43" x="4368"/>
                  <a:pt y="25" x="4328"/>
                </a:cubicBezTo>
                <a:cubicBezTo>
                  <a:pt y="8" x="4287"/>
                  <a:pt y="0" x="4244"/>
                  <a:pt y="0" x="4198"/>
                </a:cubicBezTo>
                <a:close/>
                <a:moveTo>
                  <a:pt y="16" x="7906"/>
                </a:moveTo>
                <a:lnTo>
                  <a:pt y="51" x="7906"/>
                </a:lnTo>
                <a:cubicBezTo>
                  <a:pt y="51" x="7914"/>
                  <a:pt y="53" x="7925"/>
                  <a:pt y="56" x="7937"/>
                </a:cubicBezTo>
                <a:cubicBezTo>
                  <a:pt y="59" x="7950"/>
                  <a:pt y="62" x="7961"/>
                  <a:pt y="67" x="7969"/>
                </a:cubicBezTo>
                <a:cubicBezTo>
                  <a:pt y="73" x="7980"/>
                  <a:pt y="81" x="7988"/>
                  <a:pt y="88" x="7991"/>
                </a:cubicBezTo>
                <a:cubicBezTo>
                  <a:pt y="96" x="7995"/>
                  <a:pt y="105" x="7997"/>
                  <a:pt y="117" x="7997"/>
                </a:cubicBezTo>
                <a:lnTo>
                  <a:pt y="526" x="7997"/>
                </a:lnTo>
                <a:cubicBezTo>
                  <a:pt y="552" x="7997"/>
                  <a:pt y="577" x="8003"/>
                  <a:pt y="601" x="8014"/>
                </a:cubicBezTo>
                <a:cubicBezTo>
                  <a:pt y="625" x="8025"/>
                  <a:pt y="646" x="8041"/>
                  <a:pt y="665" x="8063"/>
                </a:cubicBezTo>
                <a:cubicBezTo>
                  <a:pt y="684" x="8085"/>
                  <a:pt y="698" x="8112"/>
                  <a:pt y="709" x="8145"/>
                </a:cubicBezTo>
                <a:cubicBezTo>
                  <a:pt y="720" x="8178"/>
                  <a:pt y="726" x="8215"/>
                  <a:pt y="726" x="8256"/>
                </a:cubicBezTo>
                <a:cubicBezTo>
                  <a:pt y="726" x="8282"/>
                  <a:pt y="722" x="8310"/>
                  <a:pt y="714" x="8338"/>
                </a:cubicBezTo>
                <a:cubicBezTo>
                  <a:pt y="706" x="8367"/>
                  <a:pt y="694" x="8394"/>
                  <a:pt y="676" x="8419"/>
                </a:cubicBezTo>
                <a:cubicBezTo>
                  <a:pt y="658" x="8445"/>
                  <a:pt y="635" x="8466"/>
                  <a:pt y="606" x="8482"/>
                </a:cubicBezTo>
                <a:cubicBezTo>
                  <a:pt y="578" x="8498"/>
                  <a:pt y="545" x="8506"/>
                  <a:pt y="506" x="8506"/>
                </a:cubicBezTo>
                <a:lnTo>
                  <a:pt y="205" x="8506"/>
                </a:lnTo>
                <a:cubicBezTo>
                  <a:pt y="171" x="8506"/>
                  <a:pt y="143" x="8508"/>
                  <a:pt y="119" x="8513"/>
                </a:cubicBezTo>
                <a:cubicBezTo>
                  <a:pt y="96" x="8517"/>
                  <a:pt y="80" x="8525"/>
                  <a:pt y="73" x="8536"/>
                </a:cubicBezTo>
                <a:cubicBezTo>
                  <a:pt y="66" x="8547"/>
                  <a:pt y="60" x="8561"/>
                  <a:pt y="57" x="8579"/>
                </a:cubicBezTo>
                <a:cubicBezTo>
                  <a:pt y="53" x="8596"/>
                  <a:pt y="51" x="8610"/>
                  <a:pt y="51" x="8619"/>
                </a:cubicBezTo>
                <a:lnTo>
                  <a:pt y="16" x="8619"/>
                </a:lnTo>
                <a:lnTo>
                  <a:pt y="16" x="8335"/>
                </a:lnTo>
                <a:lnTo>
                  <a:pt y="51" x="8335"/>
                </a:lnTo>
                <a:cubicBezTo>
                  <a:pt y="51" x="8346"/>
                  <a:pt y="54" x="8361"/>
                  <a:pt y="59" x="8381"/>
                </a:cubicBezTo>
                <a:cubicBezTo>
                  <a:pt y="63" x="8400"/>
                  <a:pt y="69" x="8416"/>
                  <a:pt y="78" x="8427"/>
                </a:cubicBezTo>
                <a:cubicBezTo>
                  <a:pt y="85" x="8437"/>
                  <a:pt y="100" x="8445"/>
                  <a:pt y="123" x="8450"/>
                </a:cubicBezTo>
                <a:cubicBezTo>
                  <a:pt y="146" x="8455"/>
                  <a:pt y="175" x="8458"/>
                  <a:pt y="211" x="8458"/>
                </a:cubicBezTo>
                <a:lnTo>
                  <a:pt y="496" x="8458"/>
                </a:lnTo>
                <a:cubicBezTo>
                  <a:pt y="515" x="8458"/>
                  <a:pt y="534" x="8455"/>
                  <a:pt y="554" x="8450"/>
                </a:cubicBezTo>
                <a:cubicBezTo>
                  <a:pt y="573" x="8444"/>
                  <a:pt y="591" x="8435"/>
                  <a:pt y="609" x="8421"/>
                </a:cubicBezTo>
                <a:cubicBezTo>
                  <a:pt y="627" x="8407"/>
                  <a:pt y="642" x="8388"/>
                  <a:pt y="654" x="8364"/>
                </a:cubicBezTo>
                <a:cubicBezTo>
                  <a:pt y="665" x="8340"/>
                  <a:pt y="671" x="8310"/>
                  <a:pt y="671" x="8274"/>
                </a:cubicBezTo>
                <a:cubicBezTo>
                  <a:pt y="671" x="8236"/>
                  <a:pt y="665" x="8206"/>
                  <a:pt y="654" x="8184"/>
                </a:cubicBezTo>
                <a:cubicBezTo>
                  <a:pt y="642" x="8162"/>
                  <a:pt y="628" x="8145"/>
                  <a:pt y="610" x="8132"/>
                </a:cubicBezTo>
                <a:cubicBezTo>
                  <a:pt y="592" x="8120"/>
                  <a:pt y="573" x="8112"/>
                  <a:pt y="553" x="8108"/>
                </a:cubicBezTo>
                <a:cubicBezTo>
                  <a:pt y="533" x="8104"/>
                  <a:pt y="513" x="8102"/>
                  <a:pt y="495" x="8102"/>
                </a:cubicBezTo>
                <a:lnTo>
                  <a:pt y="112" x="8102"/>
                </a:lnTo>
                <a:cubicBezTo>
                  <a:pt y="101" x="8102"/>
                  <a:pt y="91" x="8104"/>
                  <a:pt y="82" x="8108"/>
                </a:cubicBezTo>
                <a:cubicBezTo>
                  <a:pt y="73" x="8111"/>
                  <a:pt y="66" x="8119"/>
                  <a:pt y="62" x="8130"/>
                </a:cubicBezTo>
                <a:cubicBezTo>
                  <a:pt y="60" x="8136"/>
                  <a:pt y="58" x="8147"/>
                  <a:pt y="55" x="8160"/>
                </a:cubicBezTo>
                <a:cubicBezTo>
                  <a:pt y="53" x="8174"/>
                  <a:pt y="51" x="8186"/>
                  <a:pt y="51" x="8195"/>
                </a:cubicBezTo>
                <a:lnTo>
                  <a:pt y="16" x="8195"/>
                </a:lnTo>
                <a:close/>
                <a:moveTo>
                  <a:pt y="0" x="9998"/>
                </a:moveTo>
                <a:cubicBezTo>
                  <a:pt y="0" x="9954"/>
                  <a:pt y="8" x="9911"/>
                  <a:pt y="25" x="9871"/>
                </a:cubicBezTo>
                <a:cubicBezTo>
                  <a:pt y="42" x="9830"/>
                  <a:pt y="66" x="9795"/>
                  <a:pt y="98" x="9764"/>
                </a:cubicBezTo>
                <a:cubicBezTo>
                  <a:pt y="130" x="9733"/>
                  <a:pt y="169" x="9709"/>
                  <a:pt y="213" x="9691"/>
                </a:cubicBezTo>
                <a:cubicBezTo>
                  <a:pt y="257" x="9674"/>
                  <a:pt y="307" x="9665"/>
                  <a:pt y="363" x="9665"/>
                </a:cubicBezTo>
                <a:cubicBezTo>
                  <a:pt y="415" x="9665"/>
                  <a:pt y="463" x="9673"/>
                  <a:pt y="508" x="9690"/>
                </a:cubicBezTo>
                <a:cubicBezTo>
                  <a:pt y="553" x="9707"/>
                  <a:pt y="591" x="9730"/>
                  <a:pt y="623" x="9759"/>
                </a:cubicBezTo>
                <a:cubicBezTo>
                  <a:pt y="655" x="9789"/>
                  <a:pt y="680" x="9824"/>
                  <a:pt y="699" x="9864"/>
                </a:cubicBezTo>
                <a:cubicBezTo>
                  <a:pt y="717" x="9905"/>
                  <a:pt y="726" x="9950"/>
                  <a:pt y="726" x="9998"/>
                </a:cubicBezTo>
                <a:cubicBezTo>
                  <a:pt y="726" x="10043"/>
                  <a:pt y="717" x="10086"/>
                  <a:pt y="700" x="10126"/>
                </a:cubicBezTo>
                <a:cubicBezTo>
                  <a:pt y="683" x="10166"/>
                  <a:pt y="659" x="10201"/>
                  <a:pt y="628" x="10231"/>
                </a:cubicBezTo>
                <a:cubicBezTo>
                  <a:pt y="596" x="10263"/>
                  <a:pt y="558" x="10287"/>
                  <a:pt y="513" x="10305"/>
                </a:cubicBezTo>
                <a:cubicBezTo>
                  <a:pt y="468" x="10322"/>
                  <a:pt y="418" x="10331"/>
                  <a:pt y="363" x="10331"/>
                </a:cubicBezTo>
                <a:cubicBezTo>
                  <a:pt y="309" x="10331"/>
                  <a:pt y="259" x="10322"/>
                  <a:pt y="214" x="10305"/>
                </a:cubicBezTo>
                <a:cubicBezTo>
                  <a:pt y="169" x="10288"/>
                  <a:pt y="130" x="10264"/>
                  <a:pt y="98" x="10233"/>
                </a:cubicBezTo>
                <a:cubicBezTo>
                  <a:pt y="67" x="10204"/>
                  <a:pt y="43" x="10169"/>
                  <a:pt y="25" x="10128"/>
                </a:cubicBezTo>
                <a:cubicBezTo>
                  <a:pt y="8" x="10087"/>
                  <a:pt y="0" x="10044"/>
                  <a:pt y="0" x="9998"/>
                </a:cubicBezTo>
                <a:close/>
                <a:moveTo>
                  <a:pt y="0" x="7498"/>
                </a:moveTo>
                <a:cubicBezTo>
                  <a:pt y="0" x="7454"/>
                  <a:pt y="8" x="7411"/>
                  <a:pt y="25" x="7371"/>
                </a:cubicBezTo>
                <a:cubicBezTo>
                  <a:pt y="42" x="7330"/>
                  <a:pt y="66" x="7295"/>
                  <a:pt y="98" x="7264"/>
                </a:cubicBezTo>
                <a:cubicBezTo>
                  <a:pt y="130" x="7233"/>
                  <a:pt y="169" x="7209"/>
                  <a:pt y="213" x="7191"/>
                </a:cubicBezTo>
                <a:cubicBezTo>
                  <a:pt y="257" x="7174"/>
                  <a:pt y="307" x="7165"/>
                  <a:pt y="363" x="7165"/>
                </a:cubicBezTo>
                <a:cubicBezTo>
                  <a:pt y="415" x="7165"/>
                  <a:pt y="462" x="7173"/>
                  <a:pt y="506" x="7189"/>
                </a:cubicBezTo>
                <a:cubicBezTo>
                  <a:pt y="549" x="7205"/>
                  <a:pt y="587" x="7227"/>
                  <a:pt y="619" x="7256"/>
                </a:cubicBezTo>
                <a:cubicBezTo>
                  <a:pt y="651" x="7284"/>
                  <a:pt y="676" x="7318"/>
                  <a:pt y="695" x="7358"/>
                </a:cubicBezTo>
                <a:cubicBezTo>
                  <a:pt y="713" x="7398"/>
                  <a:pt y="723" x="7441"/>
                  <a:pt y="725" x="7487"/>
                </a:cubicBezTo>
                <a:cubicBezTo>
                  <a:pt y="756" x="7491"/>
                  <a:pt y="782" x="7498"/>
                  <a:pt y="804" x="7509"/>
                </a:cubicBezTo>
                <a:cubicBezTo>
                  <a:pt y="825" x="7520"/>
                  <a:pt y="843" x="7534"/>
                  <a:pt y="857" x="7551"/>
                </a:cubicBezTo>
                <a:cubicBezTo>
                  <a:pt y="871" x="7568"/>
                  <a:pt y="881" x="7587"/>
                  <a:pt y="887" x="7608"/>
                </a:cubicBezTo>
                <a:cubicBezTo>
                  <a:pt y="894" x="7629"/>
                  <a:pt y="897" x="7650"/>
                  <a:pt y="897" x="7672"/>
                </a:cubicBezTo>
                <a:cubicBezTo>
                  <a:pt y="897" x="7711"/>
                  <a:pt y="895" x="7741"/>
                  <a:pt y="890" x="7763"/>
                </a:cubicBezTo>
                <a:cubicBezTo>
                  <a:pt y="885" x="7785"/>
                  <a:pt y="881" x="7804"/>
                  <a:pt y="876" x="7818"/>
                </a:cubicBezTo>
                <a:lnTo>
                  <a:pt y="838" x="7818"/>
                </a:lnTo>
                <a:cubicBezTo>
                  <a:pt y="840" x="7809"/>
                  <a:pt y="841" x="7798"/>
                  <a:pt y="843" x="7784"/>
                </a:cubicBezTo>
                <a:cubicBezTo>
                  <a:pt y="845" x="7770"/>
                  <a:pt y="846" x="7749"/>
                  <a:pt y="846" x="7723"/>
                </a:cubicBezTo>
                <a:cubicBezTo>
                  <a:pt y="846" x="7694"/>
                  <a:pt y="831" x="7667"/>
                  <a:pt y="803" x="7642"/>
                </a:cubicBezTo>
                <a:cubicBezTo>
                  <a:pt y="774" x="7617"/>
                  <a:pt y="742" x="7604"/>
                  <a:pt y="707" x="7603"/>
                </a:cubicBezTo>
                <a:cubicBezTo>
                  <a:pt y="694" x="7637"/>
                  <a:pt y="678" x="7667"/>
                  <a:pt y="657" x="7695"/>
                </a:cubicBezTo>
                <a:cubicBezTo>
                  <a:pt y="636" x="7722"/>
                  <a:pt y="612" x="7746"/>
                  <a:pt y="584" x="7766"/>
                </a:cubicBezTo>
                <a:cubicBezTo>
                  <a:pt y="555" x="7786"/>
                  <a:pt y="521" x="7803"/>
                  <a:pt y="484" x="7814"/>
                </a:cubicBezTo>
                <a:cubicBezTo>
                  <a:pt y="447" x="7825"/>
                  <a:pt y="407" x="7831"/>
                  <a:pt y="363" x="7831"/>
                </a:cubicBezTo>
                <a:cubicBezTo>
                  <a:pt y="309" x="7831"/>
                  <a:pt y="259" x="7822"/>
                  <a:pt y="214" x="7805"/>
                </a:cubicBezTo>
                <a:cubicBezTo>
                  <a:pt y="169" x="7788"/>
                  <a:pt y="130" x="7764"/>
                  <a:pt y="98" x="7733"/>
                </a:cubicBezTo>
                <a:cubicBezTo>
                  <a:pt y="67" x="7704"/>
                  <a:pt y="43" x="7669"/>
                  <a:pt y="25" x="7628"/>
                </a:cubicBezTo>
                <a:cubicBezTo>
                  <a:pt y="8" x="7587"/>
                  <a:pt y="0" x="7544"/>
                  <a:pt y="0" x="7498"/>
                </a:cubicBezTo>
                <a:close/>
              </a:path>
            </a:pathLst>
          </a:custGeom>
          <a:solidFill>
            <a:srgbClr val="00FF00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  <a:noFill/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lang="es">
                <a:solidFill>
                  <a:srgbClr val="4A86E8"/>
                </a:solidFill>
              </a:rPr>
              <a:t>    </a:t>
            </a:r>
            <a:r>
              <a:rPr lang="es">
                <a:solidFill>
                  <a:srgbClr val="F6B26B"/>
                </a:solidFill>
              </a:rPr>
              <a:t> </a:t>
            </a:r>
            <a:r>
              <a:rPr lang="es">
                <a:solidFill>
                  <a:srgbClr val="B45F06"/>
                </a:solidFill>
                <a:latin typeface="Comic Sans MS"/>
                <a:ea typeface="Comic Sans MS"/>
                <a:cs typeface="Comic Sans MS"/>
                <a:sym typeface="Comic Sans MS"/>
              </a:rPr>
              <a:t>TRABAJO EN EQUIPO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115252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s">
                <a:solidFill>
                  <a:srgbClr val="434343"/>
                </a:solidFill>
                <a:latin typeface="Comic Sans MS"/>
                <a:ea typeface="Comic Sans MS"/>
                <a:cs typeface="Comic Sans MS"/>
                <a:sym typeface="Comic Sans MS"/>
              </a:rPr>
              <a:t>Es una de las condiciones de trabajo de tipo psicológico que más influye en los trabajadores de forma positiva porque permite que haya compañerismo,  Puede dar muy buenos resultados , ya que normalmente genera entusiasmo y produce satisfacción en las tareas recomendadas, en los equipos de trabajo, se elaboran unas reglas que se deben respetar por todo el grupo.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es"/>
              <a:t>                           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/>
              <a:t>  </a:t>
            </a:r>
            <a:r>
              <a:rPr lang="es">
                <a:latin typeface="Comic Sans MS"/>
                <a:ea typeface="Comic Sans MS"/>
                <a:cs typeface="Comic Sans MS"/>
                <a:sym typeface="Comic Sans MS"/>
              </a:rPr>
              <a:t>         TRABAJO EN EQUIPO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1238250" x="59525"/>
            <a:ext cy="3687900" cx="90845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Comic Sans MS"/>
                <a:ea typeface="Comic Sans MS"/>
                <a:cs typeface="Comic Sans MS"/>
                <a:sym typeface="Comic Sans MS"/>
              </a:rPr>
              <a:t>ES un equipo que  lucha para  lograr su objetivo,</a:t>
            </a:r>
          </a:p>
          <a:p>
            <a:pPr algn="ctr" rtl="0" lvl="0">
              <a:buNone/>
            </a:pPr>
            <a:r>
              <a:rPr lang="es">
                <a:latin typeface="Comic Sans MS"/>
                <a:ea typeface="Comic Sans MS"/>
                <a:cs typeface="Comic Sans MS"/>
                <a:sym typeface="Comic Sans MS"/>
              </a:rPr>
              <a:t>además cada persona aporta un granito de arena para lograr las metas que se proponen,y  cada cual lucha por  lo que quieren para sacar adelante el equipo y  lograr sus propósitos</a:t>
            </a:r>
            <a:r>
              <a:rPr lang="es"/>
              <a:t> </a:t>
            </a:r>
          </a:p>
          <a:p>
            <a:pPr>
              <a:buNone/>
            </a:pPr>
            <a:r>
              <a:rPr lang="e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/>
        </p:nvSpPr>
        <p:spPr>
          <a:xfrm>
            <a:off y="3476625" x="701277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pic>
        <p:nvPicPr>
          <p:cNvPr id="125" name="Shape 1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 txBox="1"/>
          <p:nvPr>
            <p:ph idx="1" type="body"/>
          </p:nvPr>
        </p:nvSpPr>
        <p:spPr>
          <a:xfrm>
            <a:off y="0" x="-59525"/>
            <a:ext cy="5143499" cx="9203400"/>
          </a:xfrm>
          <a:prstGeom prst="rect">
            <a:avLst/>
          </a:prstGeom>
          <a:ln w="9525" cap="flat">
            <a:solidFill>
              <a:srgbClr val="CCCCCC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enfoque de un trabajo en equipo se basa en la unidad de los integrantes, el desempeño y el conocimiento dado por todos, para la formación democrática de un proyecto.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“El ser humano desea ser independiente pero sin saberlo es dependiente de un medio u/o persona la cual te liga a aprender</a:t>
            </a:r>
            <a:r>
              <a:rPr sz="2400" lang="e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”</a:t>
            </a:r>
            <a:r>
              <a:rPr b="1" sz="2400" lang="e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osoca. </a:t>
            </a:r>
          </a:p>
          <a:p>
            <a:pPr rtl="0" lvl="0">
              <a:buNone/>
            </a:pPr>
            <a:r>
              <a:rPr sz="1800" lang="es"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Linda Fernanda Agudelo y Sebastian Osorio.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/>
              <a:t>Trabajo en Equipo 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188500" x="156750"/>
            <a:ext cy="3866099" cx="8830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s">
                <a:latin typeface="Verdana"/>
                <a:ea typeface="Verdana"/>
                <a:cs typeface="Verdana"/>
                <a:sym typeface="Verdana"/>
              </a:rPr>
              <a:t>En el trabajo En equipo todos nos sentimos responsables por cumplir una meta en común .  </a:t>
            </a:r>
          </a:p>
          <a:p>
            <a:pPr rtl="0" lvl="0">
              <a:buNone/>
            </a:pPr>
            <a:r>
              <a:rPr sz="2400" lang="es">
                <a:latin typeface="Verdana"/>
                <a:ea typeface="Verdana"/>
                <a:cs typeface="Verdana"/>
                <a:sym typeface="Verdana"/>
              </a:rPr>
              <a:t>Y así poder Lograr El Éxito Ya Que “ Dos cabezas Piensan Más Que Una “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s">
                <a:latin typeface="Verdana"/>
                <a:ea typeface="Verdana"/>
                <a:cs typeface="Verdana"/>
                <a:sym typeface="Verdana"/>
              </a:rPr>
              <a:t>       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s">
                <a:latin typeface="Verdana"/>
                <a:ea typeface="Verdana"/>
                <a:cs typeface="Verdana"/>
                <a:sym typeface="Verdana"/>
              </a:rPr>
              <a:t>                                   </a:t>
            </a:r>
          </a:p>
          <a:p>
            <a:pPr rtl="0" lvl="0">
              <a:buNone/>
            </a:pPr>
            <a:r>
              <a:rPr sz="2400" lang="es">
                <a:latin typeface="Verdana"/>
                <a:ea typeface="Verdana"/>
                <a:cs typeface="Verdana"/>
                <a:sym typeface="Verdana"/>
              </a:rPr>
              <a:t>                         </a:t>
            </a:r>
          </a:p>
          <a:p>
            <a:r>
              <a:t/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967400" x="581850"/>
            <a:ext cy="1850249" cx="4398725"/>
          </a:xfrm>
          <a:prstGeom prst="rect">
            <a:avLst/>
          </a:prstGeom>
        </p:spPr>
      </p:pic>
      <p:sp>
        <p:nvSpPr>
          <p:cNvPr id="134" name="Shape 134"/>
          <p:cNvSpPr txBox="1"/>
          <p:nvPr/>
        </p:nvSpPr>
        <p:spPr>
          <a:xfrm>
            <a:off y="4003075" x="5190050"/>
            <a:ext cy="721500" cx="3165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s"/>
              <a:t>Alejandra Muñoz Lopez</a:t>
            </a:r>
          </a:p>
          <a:p>
            <a:pPr rtl="0" lvl="0">
              <a:buNone/>
            </a:pPr>
            <a:r>
              <a:rPr lang="es"/>
              <a:t>Maria Fernanda Fuentes Bedoya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